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ppt/ink/ink8.xml" ContentType="application/inkml+xml"/>
  <Override PartName="/ppt/ink/ink9.xml" ContentType="application/inkml+xml"/>
  <Override PartName="/ppt/ink/ink10.xml" ContentType="application/inkml+xml"/>
  <Override PartName="/ppt/ink/ink11.xml" ContentType="application/inkml+xml"/>
  <Override PartName="/ppt/ink/ink12.xml" ContentType="application/inkml+xml"/>
  <Override PartName="/ppt/ink/ink13.xml" ContentType="application/inkml+xml"/>
  <Override PartName="/ppt/ink/ink14.xml" ContentType="application/inkml+xml"/>
  <Override PartName="/ppt/ink/ink15.xml" ContentType="application/inkml+xml"/>
  <Override PartName="/ppt/ink/ink16.xml" ContentType="application/inkml+xml"/>
  <Override PartName="/ppt/ink/ink17.xml" ContentType="application/inkml+xml"/>
  <Override PartName="/ppt/ink/ink18.xml" ContentType="application/inkml+xml"/>
  <Override PartName="/ppt/ink/ink19.xml" ContentType="application/inkml+xml"/>
  <Override PartName="/ppt/ink/ink20.xml" ContentType="application/inkml+xml"/>
  <Override PartName="/ppt/ink/ink21.xml" ContentType="application/inkml+xml"/>
  <Override PartName="/ppt/ink/ink22.xml" ContentType="application/inkml+xml"/>
  <Override PartName="/ppt/ink/ink23.xml" ContentType="application/inkml+xml"/>
  <Override PartName="/ppt/ink/ink24.xml" ContentType="application/inkml+xml"/>
  <Override PartName="/ppt/ink/ink25.xml" ContentType="application/inkml+xml"/>
  <Override PartName="/ppt/ink/ink26.xml" ContentType="application/inkml+xml"/>
  <Override PartName="/ppt/ink/ink27.xml" ContentType="application/inkml+xml"/>
  <Override PartName="/ppt/ink/ink28.xml" ContentType="application/inkml+xml"/>
  <Override PartName="/ppt/ink/ink29.xml" ContentType="application/inkml+xml"/>
  <Override PartName="/ppt/ink/ink30.xml" ContentType="application/inkml+xml"/>
  <Override PartName="/ppt/ink/ink31.xml" ContentType="application/inkml+xml"/>
  <Override PartName="/ppt/ink/ink32.xml" ContentType="application/inkml+xml"/>
  <Override PartName="/ppt/ink/ink33.xml" ContentType="application/inkml+xml"/>
  <Override PartName="/ppt/ink/ink34.xml" ContentType="application/inkml+xml"/>
  <Override PartName="/ppt/ink/ink35.xml" ContentType="application/inkml+xml"/>
  <Override PartName="/ppt/ink/ink36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"/>
  </p:notesMasterIdLst>
  <p:handoutMasterIdLst>
    <p:handoutMasterId r:id="rId4"/>
  </p:handoutMasterIdLst>
  <p:sldIdLst>
    <p:sldId id="256" r:id="rId2"/>
  </p:sldIdLst>
  <p:sldSz cx="12192000" cy="6858000"/>
  <p:notesSz cx="6858000" cy="9144000"/>
  <p:defaultTextStyle>
    <a:defPPr>
      <a:defRPr lang="en-I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notesView">
  <p:normalViewPr>
    <p:restoredLeft sz="34580"/>
    <p:restoredTop sz="86410"/>
  </p:normalViewPr>
  <p:slideViewPr>
    <p:cSldViewPr snapToGrid="0">
      <p:cViewPr varScale="1">
        <p:scale>
          <a:sx n="94" d="100"/>
          <a:sy n="94" d="100"/>
        </p:scale>
        <p:origin x="108" y="120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>
        <p:scale>
          <a:sx n="125" d="100"/>
          <a:sy n="125" d="100"/>
        </p:scale>
        <p:origin x="3012" y="9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notesMaster" Target="notesMasters/notesMaster1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6F383688-08D9-33E6-158B-155839DBE47E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L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EF66EFC-6F00-5331-3C68-92113B863799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5B82163-E27A-4C1A-9619-28FA9E528355}" type="datetimeFigureOut">
              <a:rPr lang="en-IL" smtClean="0"/>
              <a:t>08/11/2024</a:t>
            </a:fld>
            <a:endParaRPr lang="en-IL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8585E53-308D-D7A0-9069-A5930E1B5D60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L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C5007FA-2F22-09C7-1BDE-85AABB7CD308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CC94E4-76DD-4152-BBA7-9D00427BBAA5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55809563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11-08T15:04:43.312"/>
    </inkml:context>
    <inkml:brush xml:id="br0">
      <inkml:brushProperty name="width" value="0.035" units="cm"/>
      <inkml:brushProperty name="height" value="0.035" units="cm"/>
      <inkml:brushProperty name="color" value="#FFFFFF"/>
    </inkml:brush>
  </inkml:definitions>
  <inkml:trace contextRef="#ctx0" brushRef="#br0">31 0 24575,'42'3'0,"-39"-4"0,-1 1 0,0 1 0,0-1 0,0 0 0,0 0 0,0 1 0,0-1 0,0 1 0,0 0 0,0 0 0,0 0 0,0 0 0,0 0 0,0 0 0,-1 0 0,3 2 0,-4-1 0,0 0 0,0 1 0,0-1 0,0 0 0,-1 0 0,1 0 0,-1 0 0,0 0 0,1 0 0,-1 0 0,0 0 0,0 0 0,0 0 0,0-1 0,-1 1 0,1 0 0,0-1 0,-1 1 0,1-1 0,-1 1 0,-2 1 0,0 0 0,0 1 0,0-1 0,0 0 0,0 0 0,0-1 0,-1 1 0,-9 3 0,14-6 0,-1 1 0,1-1 0,-1 0 0,1 1 0,-1-1 0,1 0 0,-1 1 0,1-1 0,-1 0 0,1 0 0,-1 0 0,0 0 0,1 1 0,-1-1 0,1 0 0,-1 0 0,0 0 0,1 0 0,-1 0 0,1-1 0,-1 1 0,0 0 0,1 0 0,-1 0 0,1 0 0,-1-1 0,1 1 0,-1 0 0,0 0 0,0-1 0,16-13 0,8-7 0,-23 13 0,-17 5 0,15 4 0,9 0 0,12 5 0,-20-4 0,-13 1 0,10-3 0,0 0 0,-1 1 0,1-1 0,0 1 0,0 0 0,0 0 0,0 1 0,1-1 0,-1 1 0,0 0 0,-4 2 0,8-3 0,-1-1 0,1 1 0,-1-1 0,1 1 0,0-1 0,-1 1 0,1-1 0,0 1 0,-1-1 0,1 1 0,0 0 0,0-1 0,0 1 0,0 0 0,-1-1 0,1 1 0,0-1 0,0 1 0,0 0 0,0-1 0,0 1 0,1 0 0,-1-1 0,0 1 0,0 0 0,1 0 0,19 24 0,-18-23 0,0 0 0,0 0 0,0 0 0,0 0 0,1 0 0,-1-1 0,1 1 0,-1-1 0,1 0 0,-1 0 0,1 0 0,0 0 0,0 0 0,-1 0 0,1-1 0,0 1 0,0-1 0,0 0 0,3 0 0,-11 0 0,-29 6 0,11 10 0,21-10 0,17-8 0,8-4 0,1 0 0,-43 20 0,7-7-1365,1-2-5461</inkml:trace>
</inkml:ink>
</file>

<file path=ppt/ink/ink1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11-08T15:05:06.485"/>
    </inkml:context>
    <inkml:brush xml:id="br0">
      <inkml:brushProperty name="width" value="0.05" units="cm"/>
      <inkml:brushProperty name="height" value="0.05" units="cm"/>
      <inkml:brushProperty name="color" value="#FFFFFF"/>
    </inkml:brush>
  </inkml:definitions>
  <inkml:trace contextRef="#ctx0" brushRef="#br0">1 1 24575,'0'0'-8191</inkml:trace>
</inkml:ink>
</file>

<file path=ppt/ink/ink1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11-08T15:05:07.114"/>
    </inkml:context>
    <inkml:brush xml:id="br0">
      <inkml:brushProperty name="width" value="0.05" units="cm"/>
      <inkml:brushProperty name="height" value="0.05" units="cm"/>
      <inkml:brushProperty name="color" value="#FFFFFF"/>
    </inkml:brush>
  </inkml:definitions>
  <inkml:trace contextRef="#ctx0" brushRef="#br0">0 1 24575,'0'0'-8191</inkml:trace>
</inkml:ink>
</file>

<file path=ppt/ink/ink1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11-08T15:05:07.839"/>
    </inkml:context>
    <inkml:brush xml:id="br0">
      <inkml:brushProperty name="width" value="0.05" units="cm"/>
      <inkml:brushProperty name="height" value="0.05" units="cm"/>
      <inkml:brushProperty name="color" value="#FFFFFF"/>
    </inkml:brush>
  </inkml:definitions>
  <inkml:trace contextRef="#ctx0" brushRef="#br0">1 1 24575,'0'0'-8191</inkml:trace>
</inkml:ink>
</file>

<file path=ppt/ink/ink1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11-08T15:05:08.536"/>
    </inkml:context>
    <inkml:brush xml:id="br0">
      <inkml:brushProperty name="width" value="0.05" units="cm"/>
      <inkml:brushProperty name="height" value="0.05" units="cm"/>
      <inkml:brushProperty name="color" value="#FFFFFF"/>
    </inkml:brush>
  </inkml:definitions>
  <inkml:trace contextRef="#ctx0" brushRef="#br0">1 1 24575,'1'0'0</inkml:trace>
</inkml:ink>
</file>

<file path=ppt/ink/ink1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11-08T15:05:09.675"/>
    </inkml:context>
    <inkml:brush xml:id="br0">
      <inkml:brushProperty name="width" value="0.05" units="cm"/>
      <inkml:brushProperty name="height" value="0.05" units="cm"/>
      <inkml:brushProperty name="color" value="#FFFFFF"/>
    </inkml:brush>
  </inkml:definitions>
  <inkml:trace contextRef="#ctx0" brushRef="#br0">1 1 24575,'0'0'-8191</inkml:trace>
</inkml:ink>
</file>

<file path=ppt/ink/ink1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11-08T15:09:20.370"/>
    </inkml:context>
    <inkml:brush xml:id="br0">
      <inkml:brushProperty name="width" value="0.05" units="cm"/>
      <inkml:brushProperty name="height" value="0.05" units="cm"/>
      <inkml:brushProperty name="color" value="#FFFFFF"/>
    </inkml:brush>
  </inkml:definitions>
  <inkml:trace contextRef="#ctx0" brushRef="#br0">0 1 24575,'0'0'-8191</inkml:trace>
</inkml:ink>
</file>

<file path=ppt/ink/ink1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11-08T15:09:26.865"/>
    </inkml:context>
    <inkml:brush xml:id="br0">
      <inkml:brushProperty name="width" value="0.05" units="cm"/>
      <inkml:brushProperty name="height" value="0.05" units="cm"/>
      <inkml:brushProperty name="color" value="#FFFFFF"/>
    </inkml:brush>
  </inkml:definitions>
  <inkml:trace contextRef="#ctx0" brushRef="#br0">0 1 24575,'0'0'-8191</inkml:trace>
</inkml:ink>
</file>

<file path=ppt/ink/ink1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11-08T15:09:31.568"/>
    </inkml:context>
    <inkml:brush xml:id="br0">
      <inkml:brushProperty name="width" value="0.05" units="cm"/>
      <inkml:brushProperty name="height" value="0.05" units="cm"/>
      <inkml:brushProperty name="color" value="#FFFFFF"/>
    </inkml:brush>
  </inkml:definitions>
  <inkml:trace contextRef="#ctx0" brushRef="#br0">1364 151 24575,'2'-2'0,"-1"0"0,0 0 0,1 0 0,-1 0 0,0 0 0,0 0 0,0 0 0,0 0 0,-1 0 0,1 0 0,-1-1 0,1 1 0,-1 0 0,0 0 0,0-1 0,0 1 0,0 0 0,0-3 0,1-17 0,1 25 0,5 13 0,-7-16 0,1 0 0,-1 1 0,0-1 0,0 0 0,0 0 0,1 1 0,-1-1 0,0 0 0,0 0 0,1 0 0,-1 0 0,0 1 0,0-1 0,1 0 0,-1 0 0,0 0 0,1 0 0,-1 0 0,0 0 0,0 0 0,1 0 0,-1 0 0,0 0 0,1 0 0,-1 0 0,0 0 0,1 0 0,-1 0 0,0 0 0,0 0 0,1 0 0,-1 0 0,0 0 0,1 0 0,-1-1 0,0 1 0,0 0 0,1 0 0,-1 0 0,0-1 0,0 1 0,0 0 0,1 0 0,-1 0 0,0-1 0,0 1 0,0 0 0,0 0 0,1-1 0,-1 1 0,0 0 0,0-1 0,0 1 0,0 0 0,0-1 0,1 0 0,0 1 0,-1-1 0,1 0 0,-1 0 0,1 0 0,-1 0 0,1 0 0,-1 0 0,1 0 0,-1 0 0,0 0 0,1 0 0,-1 0 0,0 0 0,0 0 0,0-1 0,0 1 0,0-1 0,-1 2 0,0 0 0,0 1 0,0-1 0,0 1 0,0-1 0,0 1 0,1-1 0,-1 1 0,0-1 0,0 1 0,1 0 0,-1 0 0,0-1 0,1 1 0,-1 0 0,1 0 0,-1 0 0,1 0 0,-1 0 0,1 0 0,-2 1 0,0 0 0,0 0 0,0-1 0,0 1 0,0-1 0,0 0 0,0 0 0,-1 1 0,1-1 0,0-1 0,-1 1 0,1 0 0,-1-1 0,1 1 0,-1-1 0,1 0 0,-1 1 0,-2-1 0,-58-2 0,35 0 0,-96 1 0,-124 2 0,-518 6 0,668-14 0,97 7 0,1 0 0,-1 0 0,0-1 0,0 1 0,0 0 0,0 0 0,1-1 0,-1 1 0,0-1 0,0 1 0,1 0 0,-1-1 0,0 1 0,0-1 0,1 0 0,-1 1 0,1-1 0,-1 0 0,0 1 0,1-1 0,-1 0 0,1 1 0,0-1 0,-1 0 0,1 0 0,0 0 0,-1 1 0,1-1 0,0 0 0,0 0 0,0 0 0,0 0 0,-1 0 0,1 1 0,1-1 0,-1 0 0,0 0 0,0 0 0,0 0 0,0 0 0,0 1 0,1-1 0,-1 0 0,0 0 0,1 0 0,-1 1 0,1-2 0,1-3 0,0 0 0,0 0 0,1 0 0,-1 0 0,1 0 0,4-5 0,-5 7 0,0 0 0,1 0 0,-1 0 0,1 1 0,-1-1 0,1 1 0,0 0 0,0 0 0,0 0 0,0 0 0,0 0 0,0 0 0,0 1 0,1 0 0,-1-1 0,1 1 0,-1 1 0,1-1 0,-1 0 0,1 1 0,-1 0 0,1 0 0,0 0 0,-1 0 0,1 0 0,-1 1 0,6 1 0,186 9 0,-65-7 0,-122-3 0,-1 0 0,1 0 0,-1 1 0,0 0 0,0 1 0,0-1 0,0 1 0,8 5 0,-14-7 0,1 0 0,-1-1 0,1 1 0,-1 0 0,1 0 0,-1 0 0,0 0 0,0 0 0,1 0 0,-1 1 0,0-1 0,0 0 0,0 1 0,0-1 0,-1 1 0,1-1 0,0 0 0,0 1 0,-1 0 0,1-1 0,-1 1 0,0-1 0,1 1 0,-1 0 0,0-1 0,0 1 0,0 0 0,0-1 0,0 1 0,0 0 0,-1-1 0,1 1 0,0-1 0,-1 1 0,1 0 0,-1-1 0,0 1 0,0-1 0,1 1 0,-1-1 0,-2 3 0,7-9 0,1 1 0,-1 0 0,1 0 0,1 0 0,-1 0 0,0 1 0,1 0 0,-1 0 0,1 1 0,0-1 0,0 1 0,0 1 0,0-1 0,1 1 0,10-1 0,19-1 0,62 2 0,-14 0 0,-9-13 0,21 7 0,-71 6 0,0 0 0,-1-2 0,30-6 0,-1-4-1365</inkml:trace>
</inkml:ink>
</file>

<file path=ppt/ink/ink1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11-08T15:09:14.070"/>
    </inkml:context>
    <inkml:brush xml:id="br0">
      <inkml:brushProperty name="width" value="0.05" units="cm"/>
      <inkml:brushProperty name="height" value="0.05" units="cm"/>
      <inkml:brushProperty name="color" value="#FFFFFF"/>
    </inkml:brush>
  </inkml:definitions>
  <inkml:trace contextRef="#ctx0" brushRef="#br0">0 1 24575,'0'0'-8191</inkml:trace>
</inkml:ink>
</file>

<file path=ppt/ink/ink1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11-08T15:09:15.857"/>
    </inkml:context>
    <inkml:brush xml:id="br0">
      <inkml:brushProperty name="width" value="0.05" units="cm"/>
      <inkml:brushProperty name="height" value="0.05" units="cm"/>
      <inkml:brushProperty name="color" value="#FFFFFF"/>
    </inkml:brush>
  </inkml:definitions>
  <inkml:trace contextRef="#ctx0" brushRef="#br0">1 1 24575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11-08T15:04:45.080"/>
    </inkml:context>
    <inkml:brush xml:id="br0">
      <inkml:brushProperty name="width" value="0.035" units="cm"/>
      <inkml:brushProperty name="height" value="0.035" units="cm"/>
      <inkml:brushProperty name="color" value="#FFFFFF"/>
    </inkml:brush>
  </inkml:definitions>
  <inkml:trace contextRef="#ctx0" brushRef="#br0">13 4 24575,'82'-4'0,"-134"32"0,45-25 0,-18 10 0,29-9 0,16-2 0,0-2 0,-15 0 0,0-1 0,1 1 0,-1 0 0,0 1 0,1-1 0,-1 1 0,0 0 0,0 0 0,0 1 0,1 0 0,-2 0 0,9 3 0,-13-4 0,1 0 0,-1 0 0,0 0 0,1 0 0,-1 0 0,0 0 0,1-1 0,-1 1 0,0 0 0,0 0 0,0 0 0,0 0 0,0 0 0,0 0 0,0 0 0,0 0 0,0 0 0,0 0 0,0 0 0,-1 0 0,1 0 0,0 0 0,-1 0 0,1-1 0,-1 1 0,1 0 0,-1 0 0,1 0 0,-1-1 0,0 1 0,-1 1 0,-24 26 0,22-24 0,-23 21 0,18-18 0,0 0 0,1 1 0,0 0 0,1 0 0,-9 13 0,14-18 0,1 0 0,-1-1 0,1 1 0,0 0 0,0-1 0,1 1 0,-1 0 0,0 0 0,1 0 0,0 0 0,-1 0 0,1 0 0,0 0 0,1 0 0,-1 0 0,0 0 0,1 0 0,0-1 0,0 1 0,0 0 0,0 0 0,0 0 0,0-1 0,1 1 0,1 2 0,-3-4 0,1 0 0,-1 0 0,1 0 0,-1-1 0,1 1 0,-1 0 0,1 0 0,0 0 0,-1-1 0,1 1 0,0 0 0,-1-1 0,1 1 0,0 0 0,0-1 0,0 1 0,0-1 0,0 0 0,-1 1 0,1-1 0,0 0 0,0 1 0,2-1 0,-2 0 0,0-1 0,0 1 0,-1 0 0,1-1 0,0 1 0,0-1 0,-1 0 0,1 1 0,0-1 0,-1 0 0,1 1 0,-1-1 0,1 0 0,-1 0 0,1 1 0,-1-1 0,1 0 0,-1 0 0,0 0 0,1-1 0,1-4 0,0 0 0,-1-1 0,1 0 0,-1 1 0,-1-1 0,1-6 0,-2-1 0,-1 1 0,0 1 0,-7-26 0,3 57 0,3 16 0,3-18 0,-1-9 0,1-1 0,0 1 0,1 0 0,0-1 0,1 9 0,1-17 0,1-12 0,0-15 0,-5 4 0,1 18 0,-1 0 0,1 1 0,0-1 0,0 0 0,1 0 0,-1 1 0,1-1 0,0 0 0,3-7 0,-3 13 0,-1 0 0,1 0 0,-1 0 0,0 0 0,1 0 0,-1 0 0,1 0 0,-1 1 0,0-1 0,1 0 0,-1 0 0,0 0 0,1 1 0,-1-1 0,0 0 0,1 0 0,-1 1 0,0-1 0,0 0 0,1 1 0,-1-1 0,0 0 0,0 1 0,0-1 0,1 0 0,-1 1 0,0-1 0,0 1 0,0-1 0,0 0 0,0 1 0,0-1 0,0 1 0,0-1 0,0 0 0,0 1 0,6 18 0,3 67 0,0-136 0,0 86 0,-9-27-39,1 1 168,-1-13-1584,0-5-5371</inkml:trace>
</inkml:ink>
</file>

<file path=ppt/ink/ink2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11-08T15:09:35.062"/>
    </inkml:context>
    <inkml:brush xml:id="br0">
      <inkml:brushProperty name="width" value="0.05" units="cm"/>
      <inkml:brushProperty name="height" value="0.05" units="cm"/>
      <inkml:brushProperty name="color" value="#FFFFFF"/>
    </inkml:brush>
  </inkml:definitions>
  <inkml:trace contextRef="#ctx0" brushRef="#br0">398 40 24575,'-153'-13'0,"18"0"0,25 0-1365</inkml:trace>
</inkml:ink>
</file>

<file path=ppt/ink/ink2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11-08T15:09:51.351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1 14 24575,'128'3'0,"134"-6"0,63-10-1365</inkml:trace>
</inkml:ink>
</file>

<file path=ppt/ink/ink2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11-08T15:09:38.551"/>
    </inkml:context>
    <inkml:brush xml:id="br0">
      <inkml:brushProperty name="width" value="0.05" units="cm"/>
      <inkml:brushProperty name="height" value="0.05" units="cm"/>
      <inkml:brushProperty name="color" value="#FFFFFF"/>
    </inkml:brush>
  </inkml:definitions>
  <inkml:trace contextRef="#ctx0" brushRef="#br0">143 28 24575,'-10'-1'23,"-1"0"0,1-1 0,0 0-1,-18-6 1,18 5-269,0 0-1,0 1 1,0 0-1,0 1 1,-13-1-1</inkml:trace>
</inkml:ink>
</file>

<file path=ppt/ink/ink2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11-08T15:09:40.382"/>
    </inkml:context>
    <inkml:brush xml:id="br0">
      <inkml:brushProperty name="width" value="0.05" units="cm"/>
      <inkml:brushProperty name="height" value="0.05" units="cm"/>
      <inkml:brushProperty name="color" value="#FFFFFF"/>
    </inkml:brush>
  </inkml:definitions>
  <inkml:trace contextRef="#ctx0" brushRef="#br0">1 0 24575,'0'0'-8191</inkml:trace>
</inkml:ink>
</file>

<file path=ppt/ink/ink2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11-08T15:09:40.777"/>
    </inkml:context>
    <inkml:brush xml:id="br0">
      <inkml:brushProperty name="width" value="0.05" units="cm"/>
      <inkml:brushProperty name="height" value="0.05" units="cm"/>
      <inkml:brushProperty name="color" value="#FFFFFF"/>
    </inkml:brush>
  </inkml:definitions>
  <inkml:trace contextRef="#ctx0" brushRef="#br0">15 0 24575,'0'0'-8191</inkml:trace>
  <inkml:trace contextRef="#ctx0" brushRef="#br0" timeOffset="1">2 0 24575,'-2'0'0</inkml:trace>
</inkml:ink>
</file>

<file path=ppt/ink/ink2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11-08T15:09:41.326"/>
    </inkml:context>
    <inkml:brush xml:id="br0">
      <inkml:brushProperty name="width" value="0.05" units="cm"/>
      <inkml:brushProperty name="height" value="0.05" units="cm"/>
      <inkml:brushProperty name="color" value="#FFFFFF"/>
    </inkml:brush>
  </inkml:definitions>
  <inkml:trace contextRef="#ctx0" brushRef="#br0">3 0 24575,'1'0'0</inkml:trace>
  <inkml:trace contextRef="#ctx0" brushRef="#br0" timeOffset="1">3 0 24575,'-2'0'0</inkml:trace>
</inkml:ink>
</file>

<file path=ppt/ink/ink2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11-08T15:09:41.882"/>
    </inkml:context>
    <inkml:brush xml:id="br0">
      <inkml:brushProperty name="width" value="0.05" units="cm"/>
      <inkml:brushProperty name="height" value="0.05" units="cm"/>
      <inkml:brushProperty name="color" value="#FFFFFF"/>
    </inkml:brush>
  </inkml:definitions>
  <inkml:trace contextRef="#ctx0" brushRef="#br0">0 27 24575,'0'-3'0</inkml:trace>
  <inkml:trace contextRef="#ctx0" brushRef="#br0" timeOffset="1">26 0 24575,'1'0'0</inkml:trace>
  <inkml:trace contextRef="#ctx0" brushRef="#br0" timeOffset="2">6 27 24575,'-2'-1'0</inkml:trace>
</inkml:ink>
</file>

<file path=ppt/ink/ink2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11-08T15:09:42.401"/>
    </inkml:context>
    <inkml:brush xml:id="br0">
      <inkml:brushProperty name="width" value="0.05" units="cm"/>
      <inkml:brushProperty name="height" value="0.05" units="cm"/>
      <inkml:brushProperty name="color" value="#FFFFFF"/>
    </inkml:brush>
  </inkml:definitions>
  <inkml:trace contextRef="#ctx0" brushRef="#br0">0 0 24575</inkml:trace>
</inkml:ink>
</file>

<file path=ppt/ink/ink2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11-08T15:09:55.573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0 0 24575,'5'2'0,"-1"-1"0,1 1 0,0-1 0,0 0 0,-1-1 0,1 1 0,0-1 0,6 0 0,-4 0 0,432 8 0,-255-11 0,55 3-1365</inkml:trace>
</inkml:ink>
</file>

<file path=ppt/ink/ink2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11-08T15:10:00.296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1 1 24575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11-08T15:04:50.108"/>
    </inkml:context>
    <inkml:brush xml:id="br0">
      <inkml:brushProperty name="width" value="0.2" units="cm"/>
      <inkml:brushProperty name="height" value="0.2" units="cm"/>
      <inkml:brushProperty name="color" value="#FFFFFF"/>
    </inkml:brush>
  </inkml:definitions>
  <inkml:trace contextRef="#ctx0" brushRef="#br0">80 0 24575,'-21'5'0,"20"-4"0,-1-1 0,1 1 0,-1 0 0,1-1 0,0 1 0,-1-1 0,1 0 0,-1 1 0,0-1 0,1 0 0,-1 0 0,1 0 0,-1 0 0,1 0 0,-1 0 0,1-1 0,-1 1 0,1 0 0,-1-1 0,1 1 0,-1-1 0,1 1 0,0-1 0,-1 0 0,1 0 0,-2-1 0,5 6 0,0 0 0,-1 0 0,1 0 0,-1 0 0,0 0 0,0 1 0,0-1 0,0 1 0,-1-1 0,0 0 0,0 6 0,-5 63 0,0-16 0,8 81 0,-6 194 0,-10-49 0,6-198-1365</inkml:trace>
</inkml:ink>
</file>

<file path=ppt/ink/ink3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11-08T15:10:01.365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0 0 24575</inkml:trace>
</inkml:ink>
</file>

<file path=ppt/ink/ink3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11-08T15:10:02.128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1 1 24575</inkml:trace>
</inkml:ink>
</file>

<file path=ppt/ink/ink3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11-08T15:10:02.773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1 1 24575</inkml:trace>
</inkml:ink>
</file>

<file path=ppt/ink/ink3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11-08T15:10:03.436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1 0 24575,'0'0'-8191</inkml:trace>
</inkml:ink>
</file>

<file path=ppt/ink/ink3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11-08T15:10:04.004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0 0 24575,'0'0'-8191</inkml:trace>
</inkml:ink>
</file>

<file path=ppt/ink/ink3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11-08T15:10:04.439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0 0 24575,'0'0'-8191</inkml:trace>
</inkml:ink>
</file>

<file path=ppt/ink/ink3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11-08T15:10:04.914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1 1 24575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11-08T15:04:54.497"/>
    </inkml:context>
    <inkml:brush xml:id="br0">
      <inkml:brushProperty name="width" value="0.2" units="cm"/>
      <inkml:brushProperty name="height" value="0.2" units="cm"/>
      <inkml:brushProperty name="color" value="#FFFFFF"/>
    </inkml:brush>
  </inkml:definitions>
  <inkml:trace contextRef="#ctx0" brushRef="#br0">34 0 24575,'17'134'0,"-15"222"0,-1-8 0,8-266 0,-6-67 0,0 1 0,-2 0 0,1 0 0,-2 0 0,-1 0 0,0 0 0,0 0 0,-7 24 0,-5 1 0,2 1 0,1 0 0,2 1 0,-3 84 0,7-81 0,3-39 0,0 0 0,0 0 0,1 1 0,0-1 0,0 0 0,0 0 0,1 1 0,0-1 0,1 0 0,0 0 0,0 0 0,4 8 0,-4-9 0,0 0 0,0-1 0,-1 1 0,1 0 0,-1 0 0,-1 0 0,1 9 0,-1-9 0,1-1 0,-1 1 0,1 0 0,0-1 0,0 1 0,1-1 0,-1 0 0,5 9 0,-1-3-116,0 0 0,-1 1-1,-1 0 1,5 23 0,-6-24-668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11-08T15:05:02.866"/>
    </inkml:context>
    <inkml:brush xml:id="br0">
      <inkml:brushProperty name="width" value="0.05" units="cm"/>
      <inkml:brushProperty name="height" value="0.05" units="cm"/>
      <inkml:brushProperty name="color" value="#FFFFFF"/>
    </inkml:brush>
  </inkml:definitions>
  <inkml:trace contextRef="#ctx0" brushRef="#br0">14 1 24575,'-1'0'0,"-2"0"0,-1 1 0,-1 2 0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11-08T15:05:03.678"/>
    </inkml:context>
    <inkml:brush xml:id="br0">
      <inkml:brushProperty name="width" value="0.05" units="cm"/>
      <inkml:brushProperty name="height" value="0.05" units="cm"/>
      <inkml:brushProperty name="color" value="#FFFFFF"/>
    </inkml:brush>
  </inkml:definitions>
  <inkml:trace contextRef="#ctx0" brushRef="#br0">1 0 24575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11-08T15:05:04.274"/>
    </inkml:context>
    <inkml:brush xml:id="br0">
      <inkml:brushProperty name="width" value="0.05" units="cm"/>
      <inkml:brushProperty name="height" value="0.05" units="cm"/>
      <inkml:brushProperty name="color" value="#FFFFFF"/>
    </inkml:brush>
  </inkml:definitions>
  <inkml:trace contextRef="#ctx0" brushRef="#br0">0 1 24575,'0'0'-8191</inkml:trace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11-08T15:05:05.244"/>
    </inkml:context>
    <inkml:brush xml:id="br0">
      <inkml:brushProperty name="width" value="0.05" units="cm"/>
      <inkml:brushProperty name="height" value="0.05" units="cm"/>
      <inkml:brushProperty name="color" value="#FFFFFF"/>
    </inkml:brush>
  </inkml:definitions>
  <inkml:trace contextRef="#ctx0" brushRef="#br0">1 1 24575,'0'0'-8191</inkml:trace>
</inkml:ink>
</file>

<file path=ppt/ink/ink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11-08T15:05:05.867"/>
    </inkml:context>
    <inkml:brush xml:id="br0">
      <inkml:brushProperty name="width" value="0.05" units="cm"/>
      <inkml:brushProperty name="height" value="0.05" units="cm"/>
      <inkml:brushProperty name="color" value="#FFFFFF"/>
    </inkml:brush>
  </inkml:definitions>
  <inkml:trace contextRef="#ctx0" brushRef="#br0">0 1 24575,'0'0'-8191</inkml:trace>
</inkml:ink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1759164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3" Type="http://schemas.openxmlformats.org/officeDocument/2006/relationships/image" Target="../media/image11.png"/><Relationship Id="rId18" Type="http://schemas.openxmlformats.org/officeDocument/2006/relationships/customXml" Target="../ink/ink3.xml"/><Relationship Id="rId26" Type="http://schemas.openxmlformats.org/officeDocument/2006/relationships/customXml" Target="../ink/ink8.xml"/><Relationship Id="rId39" Type="http://schemas.openxmlformats.org/officeDocument/2006/relationships/customXml" Target="../ink/ink19.xml"/><Relationship Id="rId21" Type="http://schemas.openxmlformats.org/officeDocument/2006/relationships/image" Target="../media/image15.png"/><Relationship Id="rId34" Type="http://schemas.openxmlformats.org/officeDocument/2006/relationships/customXml" Target="../ink/ink15.xml"/><Relationship Id="rId42" Type="http://schemas.openxmlformats.org/officeDocument/2006/relationships/customXml" Target="../ink/ink21.xml"/><Relationship Id="rId47" Type="http://schemas.openxmlformats.org/officeDocument/2006/relationships/customXml" Target="../ink/ink24.xml"/><Relationship Id="rId50" Type="http://schemas.openxmlformats.org/officeDocument/2006/relationships/image" Target="../media/image22.png"/><Relationship Id="rId55" Type="http://schemas.openxmlformats.org/officeDocument/2006/relationships/image" Target="../media/image24.png"/><Relationship Id="rId63" Type="http://schemas.openxmlformats.org/officeDocument/2006/relationships/image" Target="../media/image25.png"/><Relationship Id="rId7" Type="http://schemas.openxmlformats.org/officeDocument/2006/relationships/image" Target="../media/image5.png"/><Relationship Id="rId2" Type="http://schemas.openxmlformats.org/officeDocument/2006/relationships/slide" Target="../slides/slide1.xml"/><Relationship Id="rId16" Type="http://schemas.openxmlformats.org/officeDocument/2006/relationships/customXml" Target="../ink/ink2.xml"/><Relationship Id="rId29" Type="http://schemas.openxmlformats.org/officeDocument/2006/relationships/customXml" Target="../ink/ink11.xml"/><Relationship Id="rId11" Type="http://schemas.openxmlformats.org/officeDocument/2006/relationships/image" Target="../media/image9.png"/><Relationship Id="rId24" Type="http://schemas.openxmlformats.org/officeDocument/2006/relationships/customXml" Target="../ink/ink6.xml"/><Relationship Id="rId32" Type="http://schemas.openxmlformats.org/officeDocument/2006/relationships/image" Target="../media/image17.png"/><Relationship Id="rId37" Type="http://schemas.openxmlformats.org/officeDocument/2006/relationships/image" Target="../media/image18.png"/><Relationship Id="rId40" Type="http://schemas.openxmlformats.org/officeDocument/2006/relationships/customXml" Target="../ink/ink20.xml"/><Relationship Id="rId45" Type="http://schemas.openxmlformats.org/officeDocument/2006/relationships/image" Target="../media/image21.png"/><Relationship Id="rId53" Type="http://schemas.openxmlformats.org/officeDocument/2006/relationships/image" Target="../media/image23.png"/><Relationship Id="rId58" Type="http://schemas.openxmlformats.org/officeDocument/2006/relationships/customXml" Target="../ink/ink32.xml"/><Relationship Id="rId5" Type="http://schemas.openxmlformats.org/officeDocument/2006/relationships/image" Target="../media/image3.jpg"/><Relationship Id="rId61" Type="http://schemas.openxmlformats.org/officeDocument/2006/relationships/customXml" Target="../ink/ink35.xml"/><Relationship Id="rId19" Type="http://schemas.openxmlformats.org/officeDocument/2006/relationships/image" Target="../media/image14.png"/><Relationship Id="rId14" Type="http://schemas.openxmlformats.org/officeDocument/2006/relationships/customXml" Target="../ink/ink1.xml"/><Relationship Id="rId22" Type="http://schemas.openxmlformats.org/officeDocument/2006/relationships/customXml" Target="../ink/ink5.xml"/><Relationship Id="rId27" Type="http://schemas.openxmlformats.org/officeDocument/2006/relationships/customXml" Target="../ink/ink9.xml"/><Relationship Id="rId30" Type="http://schemas.openxmlformats.org/officeDocument/2006/relationships/customXml" Target="../ink/ink12.xml"/><Relationship Id="rId35" Type="http://schemas.openxmlformats.org/officeDocument/2006/relationships/customXml" Target="../ink/ink16.xml"/><Relationship Id="rId43" Type="http://schemas.openxmlformats.org/officeDocument/2006/relationships/image" Target="../media/image20.png"/><Relationship Id="rId48" Type="http://schemas.openxmlformats.org/officeDocument/2006/relationships/customXml" Target="../ink/ink25.xml"/><Relationship Id="rId56" Type="http://schemas.openxmlformats.org/officeDocument/2006/relationships/customXml" Target="../ink/ink30.xml"/><Relationship Id="rId64" Type="http://schemas.openxmlformats.org/officeDocument/2006/relationships/image" Target="../media/image26.png"/><Relationship Id="rId8" Type="http://schemas.openxmlformats.org/officeDocument/2006/relationships/image" Target="../media/image6.png"/><Relationship Id="rId51" Type="http://schemas.openxmlformats.org/officeDocument/2006/relationships/customXml" Target="../ink/ink27.xml"/><Relationship Id="rId3" Type="http://schemas.openxmlformats.org/officeDocument/2006/relationships/image" Target="../media/image1.png"/><Relationship Id="rId12" Type="http://schemas.openxmlformats.org/officeDocument/2006/relationships/image" Target="../media/image10.png"/><Relationship Id="rId17" Type="http://schemas.openxmlformats.org/officeDocument/2006/relationships/image" Target="../media/image13.png"/><Relationship Id="rId25" Type="http://schemas.openxmlformats.org/officeDocument/2006/relationships/customXml" Target="../ink/ink7.xml"/><Relationship Id="rId33" Type="http://schemas.openxmlformats.org/officeDocument/2006/relationships/customXml" Target="../ink/ink14.xml"/><Relationship Id="rId38" Type="http://schemas.openxmlformats.org/officeDocument/2006/relationships/customXml" Target="../ink/ink18.xml"/><Relationship Id="rId46" Type="http://schemas.openxmlformats.org/officeDocument/2006/relationships/customXml" Target="../ink/ink23.xml"/><Relationship Id="rId59" Type="http://schemas.openxmlformats.org/officeDocument/2006/relationships/customXml" Target="../ink/ink33.xml"/><Relationship Id="rId20" Type="http://schemas.openxmlformats.org/officeDocument/2006/relationships/customXml" Target="../ink/ink4.xml"/><Relationship Id="rId41" Type="http://schemas.openxmlformats.org/officeDocument/2006/relationships/image" Target="../media/image19.png"/><Relationship Id="rId54" Type="http://schemas.openxmlformats.org/officeDocument/2006/relationships/customXml" Target="../ink/ink29.xml"/><Relationship Id="rId62" Type="http://schemas.openxmlformats.org/officeDocument/2006/relationships/customXml" Target="../ink/ink36.xml"/><Relationship Id="rId1" Type="http://schemas.openxmlformats.org/officeDocument/2006/relationships/notesMaster" Target="../notesMasters/notesMaster1.xml"/><Relationship Id="rId6" Type="http://schemas.openxmlformats.org/officeDocument/2006/relationships/image" Target="../media/image4.png"/><Relationship Id="rId15" Type="http://schemas.openxmlformats.org/officeDocument/2006/relationships/image" Target="../media/image12.png"/><Relationship Id="rId23" Type="http://schemas.openxmlformats.org/officeDocument/2006/relationships/image" Target="../media/image16.png"/><Relationship Id="rId28" Type="http://schemas.openxmlformats.org/officeDocument/2006/relationships/customXml" Target="../ink/ink10.xml"/><Relationship Id="rId36" Type="http://schemas.openxmlformats.org/officeDocument/2006/relationships/customXml" Target="../ink/ink17.xml"/><Relationship Id="rId49" Type="http://schemas.openxmlformats.org/officeDocument/2006/relationships/customXml" Target="../ink/ink26.xml"/><Relationship Id="rId57" Type="http://schemas.openxmlformats.org/officeDocument/2006/relationships/customXml" Target="../ink/ink31.xml"/><Relationship Id="rId10" Type="http://schemas.openxmlformats.org/officeDocument/2006/relationships/image" Target="../media/image8.png"/><Relationship Id="rId31" Type="http://schemas.openxmlformats.org/officeDocument/2006/relationships/customXml" Target="../ink/ink13.xml"/><Relationship Id="rId44" Type="http://schemas.openxmlformats.org/officeDocument/2006/relationships/customXml" Target="../ink/ink22.xml"/><Relationship Id="rId52" Type="http://schemas.openxmlformats.org/officeDocument/2006/relationships/customXml" Target="../ink/ink28.xml"/><Relationship Id="rId60" Type="http://schemas.openxmlformats.org/officeDocument/2006/relationships/customXml" Target="../ink/ink34.xml"/><Relationship Id="rId4" Type="http://schemas.openxmlformats.org/officeDocument/2006/relationships/image" Target="../media/image2.jpeg"/><Relationship Id="rId9" Type="http://schemas.openxmlformats.org/officeDocument/2006/relationships/image" Target="../media/image7.png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Rounded Rectangle 18">
            <a:extLst>
              <a:ext uri="{FF2B5EF4-FFF2-40B4-BE49-F238E27FC236}">
                <a16:creationId xmlns:a16="http://schemas.microsoft.com/office/drawing/2014/main" id="{B7548973-5093-E8D8-A5E4-CED5951AD1E4}"/>
              </a:ext>
            </a:extLst>
          </p:cNvPr>
          <p:cNvSpPr/>
          <p:nvPr/>
        </p:nvSpPr>
        <p:spPr>
          <a:xfrm>
            <a:off x="140225" y="7840626"/>
            <a:ext cx="4353817" cy="1234580"/>
          </a:xfrm>
          <a:prstGeom prst="roundRect">
            <a:avLst>
              <a:gd name="adj" fmla="val 1497"/>
            </a:avLst>
          </a:prstGeom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1" anchor="ctr"/>
          <a:lstStyle/>
          <a:p>
            <a:pPr>
              <a:defRPr sz="2000"/>
            </a:pPr>
            <a:endParaRPr lang="he-IL" b="0" kern="0" dirty="0">
              <a:solidFill>
                <a:srgbClr val="FFFF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6" name="Rounded Rectangle 18">
            <a:extLst>
              <a:ext uri="{FF2B5EF4-FFF2-40B4-BE49-F238E27FC236}">
                <a16:creationId xmlns:a16="http://schemas.microsoft.com/office/drawing/2014/main" id="{53DDE09E-C2FD-F5F1-01DA-51D97D969390}"/>
              </a:ext>
            </a:extLst>
          </p:cNvPr>
          <p:cNvSpPr/>
          <p:nvPr/>
        </p:nvSpPr>
        <p:spPr>
          <a:xfrm>
            <a:off x="154419" y="1494047"/>
            <a:ext cx="2144281" cy="2777389"/>
          </a:xfrm>
          <a:prstGeom prst="roundRect">
            <a:avLst>
              <a:gd name="adj" fmla="val 3718"/>
            </a:avLst>
          </a:prstGeom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1" anchor="ctr"/>
          <a:lstStyle/>
          <a:p>
            <a:pPr algn="ctr" defTabSz="854324" fontAlgn="auto">
              <a:spcBef>
                <a:spcPts val="0"/>
              </a:spcBef>
              <a:spcAft>
                <a:spcPts val="0"/>
              </a:spcAft>
              <a:defRPr/>
            </a:pPr>
            <a:endParaRPr lang="he-IL" sz="7661" b="0" kern="0" dirty="0">
              <a:solidFill>
                <a:srgbClr val="FFFF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7815616-0A06-24A1-4FC1-BB9ACB4702DD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90561" y="93432"/>
            <a:ext cx="1072061" cy="432984"/>
          </a:xfrm>
          <a:prstGeom prst="rect">
            <a:avLst/>
          </a:prstGeom>
          <a:noFill/>
        </p:spPr>
      </p:pic>
      <p:pic>
        <p:nvPicPr>
          <p:cNvPr id="5" name="תמונה 3">
            <a:extLst>
              <a:ext uri="{FF2B5EF4-FFF2-40B4-BE49-F238E27FC236}">
                <a16:creationId xmlns:a16="http://schemas.microsoft.com/office/drawing/2014/main" id="{1A378326-2602-8FA6-0963-2879DEBD4A92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900" y="93432"/>
            <a:ext cx="1504950" cy="432983"/>
          </a:xfrm>
          <a:prstGeom prst="rect">
            <a:avLst/>
          </a:prstGeom>
        </p:spPr>
      </p:pic>
      <p:pic>
        <p:nvPicPr>
          <p:cNvPr id="6" name="תמונה 9">
            <a:extLst>
              <a:ext uri="{FF2B5EF4-FFF2-40B4-BE49-F238E27FC236}">
                <a16:creationId xmlns:a16="http://schemas.microsoft.com/office/drawing/2014/main" id="{B4845E13-B1DA-D566-DAB1-E64F2845570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11375" y="41180"/>
            <a:ext cx="2320926" cy="485235"/>
          </a:xfrm>
          <a:prstGeom prst="rect">
            <a:avLst/>
          </a:prstGeom>
        </p:spPr>
      </p:pic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A7CB3BE5-8125-1E8F-D422-E52E17C5617B}"/>
              </a:ext>
            </a:extLst>
          </p:cNvPr>
          <p:cNvCxnSpPr>
            <a:cxnSpLocks/>
          </p:cNvCxnSpPr>
          <p:nvPr/>
        </p:nvCxnSpPr>
        <p:spPr bwMode="auto">
          <a:xfrm>
            <a:off x="0" y="681831"/>
            <a:ext cx="6858000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3027488C-B780-DA37-BF6A-1BAAD022C017}"/>
              </a:ext>
            </a:extLst>
          </p:cNvPr>
          <p:cNvSpPr txBox="1"/>
          <p:nvPr/>
        </p:nvSpPr>
        <p:spPr>
          <a:xfrm>
            <a:off x="1042988" y="755383"/>
            <a:ext cx="488791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/>
              <a:t>Deep Q-Network (DQN) for Traffic Light Control</a:t>
            </a:r>
            <a:endParaRPr lang="en-IL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13E55CF-C26E-3191-7123-2E327A99EB79}"/>
              </a:ext>
            </a:extLst>
          </p:cNvPr>
          <p:cNvSpPr txBox="1"/>
          <p:nvPr/>
        </p:nvSpPr>
        <p:spPr>
          <a:xfrm>
            <a:off x="1467644" y="1124715"/>
            <a:ext cx="4887912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100" dirty="0"/>
              <a:t>Nawaf Salman and Nahel </a:t>
            </a:r>
            <a:r>
              <a:rPr lang="en-US" sz="1100" dirty="0" err="1"/>
              <a:t>Awidat</a:t>
            </a:r>
            <a:r>
              <a:rPr lang="en-US" sz="1100" dirty="0"/>
              <a:t>, Supervised by </a:t>
            </a:r>
            <a:r>
              <a:rPr lang="en-US" sz="1100" dirty="0" err="1"/>
              <a:t>Ayal</a:t>
            </a:r>
            <a:r>
              <a:rPr lang="en-US" sz="1100" dirty="0"/>
              <a:t> </a:t>
            </a:r>
            <a:r>
              <a:rPr lang="en-US" sz="1100" dirty="0" err="1"/>
              <a:t>Taitler</a:t>
            </a:r>
            <a:endParaRPr lang="en-IL" sz="1100" dirty="0"/>
          </a:p>
        </p:txBody>
      </p:sp>
      <p:sp>
        <p:nvSpPr>
          <p:cNvPr id="15" name="Rounded Rectangle 18">
            <a:extLst>
              <a:ext uri="{FF2B5EF4-FFF2-40B4-BE49-F238E27FC236}">
                <a16:creationId xmlns:a16="http://schemas.microsoft.com/office/drawing/2014/main" id="{39DBF45C-C704-B8FE-B467-D1A1F287A4D8}"/>
              </a:ext>
            </a:extLst>
          </p:cNvPr>
          <p:cNvSpPr/>
          <p:nvPr/>
        </p:nvSpPr>
        <p:spPr>
          <a:xfrm>
            <a:off x="154419" y="1494048"/>
            <a:ext cx="2144281" cy="248544"/>
          </a:xfrm>
          <a:prstGeom prst="roundRect">
            <a:avLst>
              <a:gd name="adj" fmla="val 3718"/>
            </a:avLst>
          </a:prstGeom>
          <a:ln>
            <a:solidFill>
              <a:schemeClr val="accent2"/>
            </a:solidFill>
          </a:ln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1" anchor="ctr"/>
          <a:lstStyle/>
          <a:p>
            <a:pPr algn="ctr" defTabSz="854324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kern="0" dirty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Introduction </a:t>
            </a:r>
            <a:endParaRPr lang="he-IL" b="0" kern="0" dirty="0">
              <a:solidFill>
                <a:srgbClr val="FFFF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6F1E093-D91C-4543-25B8-2F537E563901}"/>
              </a:ext>
            </a:extLst>
          </p:cNvPr>
          <p:cNvSpPr txBox="1"/>
          <p:nvPr/>
        </p:nvSpPr>
        <p:spPr>
          <a:xfrm>
            <a:off x="154416" y="1736292"/>
            <a:ext cx="2144281" cy="15388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  <a:defRPr sz="2000"/>
            </a:pPr>
            <a:r>
              <a:rPr lang="en-US" sz="600" dirty="0"/>
              <a:t>Fixed-schedule traffic lights can't adapt to real-time traffic, causing congestion and longer wait times.</a:t>
            </a:r>
          </a:p>
          <a:p>
            <a:pPr>
              <a:defRPr sz="2000"/>
            </a:pPr>
            <a:endParaRPr lang="en-US" sz="600" dirty="0"/>
          </a:p>
          <a:p>
            <a:pPr marL="171450" indent="-171450">
              <a:buFont typeface="Arial" panose="020B0604020202020204" pitchFamily="34" charset="0"/>
              <a:buChar char="•"/>
              <a:defRPr sz="2000"/>
            </a:pPr>
            <a:r>
              <a:rPr lang="en-US" sz="600" dirty="0"/>
              <a:t>Importance of efficient traffic management in modern cities:</a:t>
            </a:r>
          </a:p>
          <a:p>
            <a:pPr marL="0" indent="0">
              <a:buNone/>
              <a:defRPr sz="2000"/>
            </a:pPr>
            <a:r>
              <a:rPr lang="en-US" sz="600" dirty="0"/>
              <a:t>                     - Reduces waiting times</a:t>
            </a:r>
            <a:br>
              <a:rPr lang="en-US" sz="600" dirty="0"/>
            </a:br>
            <a:r>
              <a:rPr lang="en-US" sz="600" dirty="0"/>
              <a:t>                     - Minimizes pollution</a:t>
            </a:r>
            <a:br>
              <a:rPr lang="en-US" sz="600" dirty="0"/>
            </a:br>
            <a:r>
              <a:rPr lang="en-US" sz="600" dirty="0"/>
              <a:t>                     - Enhances quality of life</a:t>
            </a:r>
          </a:p>
          <a:p>
            <a:pPr marL="171450" indent="-171450">
              <a:buFont typeface="Arial" panose="020B0604020202020204" pitchFamily="34" charset="0"/>
              <a:buChar char="•"/>
              <a:defRPr sz="2000"/>
            </a:pPr>
            <a:endParaRPr lang="en-US" sz="600" dirty="0"/>
          </a:p>
          <a:p>
            <a:pPr marL="171450" indent="-171450">
              <a:buFont typeface="Arial" panose="020B0604020202020204" pitchFamily="34" charset="0"/>
              <a:buChar char="•"/>
              <a:defRPr sz="2000"/>
            </a:pPr>
            <a:r>
              <a:rPr lang="en-US" sz="600" dirty="0"/>
              <a:t>Challenges: </a:t>
            </a:r>
          </a:p>
          <a:p>
            <a:pPr>
              <a:defRPr sz="2000"/>
            </a:pPr>
            <a:r>
              <a:rPr lang="en-US" sz="600" dirty="0"/>
              <a:t>                    -Reduce waiting times</a:t>
            </a:r>
          </a:p>
          <a:p>
            <a:pPr>
              <a:defRPr sz="2000"/>
            </a:pPr>
            <a:r>
              <a:rPr lang="en-US" sz="600" dirty="0"/>
              <a:t>                    -prioritize public transport</a:t>
            </a:r>
          </a:p>
          <a:p>
            <a:pPr>
              <a:defRPr sz="2000"/>
            </a:pPr>
            <a:endParaRPr lang="en-US" sz="600" dirty="0"/>
          </a:p>
          <a:p>
            <a:pPr marL="171450" indent="-171450">
              <a:buFont typeface="Arial" panose="020B0604020202020204" pitchFamily="34" charset="0"/>
              <a:buChar char="•"/>
              <a:defRPr sz="2000"/>
            </a:pPr>
            <a:r>
              <a:rPr lang="en-US" sz="600" dirty="0"/>
              <a:t>Implement adaptive traffic light control using RL</a:t>
            </a:r>
          </a:p>
          <a:p>
            <a:pPr marL="171450" indent="-171450">
              <a:buFont typeface="Arial" panose="020B0604020202020204" pitchFamily="34" charset="0"/>
              <a:buChar char="•"/>
              <a:defRPr sz="2000"/>
            </a:pPr>
            <a:endParaRPr lang="en-US" sz="600" dirty="0"/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IL" sz="400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0128E41C-76C7-E379-D918-514B1FC141B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67705" y="3111827"/>
            <a:ext cx="1947147" cy="1109913"/>
          </a:xfrm>
          <a:prstGeom prst="rect">
            <a:avLst/>
          </a:prstGeom>
        </p:spPr>
      </p:pic>
      <p:sp>
        <p:nvSpPr>
          <p:cNvPr id="12" name="Rounded Rectangle 18">
            <a:extLst>
              <a:ext uri="{FF2B5EF4-FFF2-40B4-BE49-F238E27FC236}">
                <a16:creationId xmlns:a16="http://schemas.microsoft.com/office/drawing/2014/main" id="{BA219D86-1FB8-67E5-0497-07A2DAA20690}"/>
              </a:ext>
            </a:extLst>
          </p:cNvPr>
          <p:cNvSpPr/>
          <p:nvPr/>
        </p:nvSpPr>
        <p:spPr>
          <a:xfrm>
            <a:off x="2356858" y="1741368"/>
            <a:ext cx="2144281" cy="1519518"/>
          </a:xfrm>
          <a:prstGeom prst="roundRect">
            <a:avLst>
              <a:gd name="adj" fmla="val 609"/>
            </a:avLst>
          </a:prstGeom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1" anchor="ctr"/>
          <a:lstStyle/>
          <a:p>
            <a:pPr>
              <a:defRPr sz="2000"/>
            </a:pPr>
            <a:endParaRPr lang="he-IL" b="0" kern="0" dirty="0">
              <a:solidFill>
                <a:srgbClr val="FFFF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7" name="Rounded Rectangle 18">
            <a:extLst>
              <a:ext uri="{FF2B5EF4-FFF2-40B4-BE49-F238E27FC236}">
                <a16:creationId xmlns:a16="http://schemas.microsoft.com/office/drawing/2014/main" id="{06DCC157-57F0-6D77-3497-D8F6EF438682}"/>
              </a:ext>
            </a:extLst>
          </p:cNvPr>
          <p:cNvSpPr/>
          <p:nvPr/>
        </p:nvSpPr>
        <p:spPr>
          <a:xfrm>
            <a:off x="2356859" y="1494226"/>
            <a:ext cx="2144281" cy="248544"/>
          </a:xfrm>
          <a:prstGeom prst="roundRect">
            <a:avLst>
              <a:gd name="adj" fmla="val 3718"/>
            </a:avLst>
          </a:prstGeom>
          <a:ln>
            <a:solidFill>
              <a:schemeClr val="accent2"/>
            </a:solidFill>
          </a:ln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1" anchor="ctr"/>
          <a:lstStyle/>
          <a:p>
            <a:pPr algn="ctr" defTabSz="854324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b="0" kern="0" dirty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DQN</a:t>
            </a:r>
            <a:endParaRPr lang="he-IL" b="0" kern="0" dirty="0">
              <a:solidFill>
                <a:srgbClr val="FFFF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DDF17201-6E46-6251-19DF-DA96B0008579}"/>
              </a:ext>
            </a:extLst>
          </p:cNvPr>
          <p:cNvSpPr txBox="1"/>
          <p:nvPr/>
        </p:nvSpPr>
        <p:spPr>
          <a:xfrm>
            <a:off x="2356858" y="1737767"/>
            <a:ext cx="214428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  <a:defRPr sz="2000"/>
            </a:pPr>
            <a:r>
              <a:rPr lang="en-US" sz="600" dirty="0"/>
              <a:t>DQN leverages deep neural networks to estimate the Q function</a:t>
            </a:r>
          </a:p>
          <a:p>
            <a:pPr marL="171450" indent="-171450">
              <a:buFont typeface="Arial" panose="020B0604020202020204" pitchFamily="34" charset="0"/>
              <a:buChar char="•"/>
              <a:defRPr sz="2000"/>
            </a:pPr>
            <a:r>
              <a:rPr lang="en-US" sz="600" dirty="0"/>
              <a:t>Network Input: State Vector</a:t>
            </a:r>
          </a:p>
          <a:p>
            <a:pPr marL="171450" indent="-171450">
              <a:buFont typeface="Arial" panose="020B0604020202020204" pitchFamily="34" charset="0"/>
              <a:buChar char="•"/>
              <a:defRPr sz="2000"/>
            </a:pPr>
            <a:r>
              <a:rPr lang="en-US" sz="600" dirty="0"/>
              <a:t>Network Output: Q values of each action</a:t>
            </a: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523E2AB7-EA55-A878-7E45-08322217DF5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391826" y="2154984"/>
            <a:ext cx="2087713" cy="1071086"/>
          </a:xfrm>
          <a:prstGeom prst="rect">
            <a:avLst/>
          </a:prstGeom>
        </p:spPr>
      </p:pic>
      <p:sp>
        <p:nvSpPr>
          <p:cNvPr id="20" name="Rounded Rectangle 18">
            <a:extLst>
              <a:ext uri="{FF2B5EF4-FFF2-40B4-BE49-F238E27FC236}">
                <a16:creationId xmlns:a16="http://schemas.microsoft.com/office/drawing/2014/main" id="{17060827-0A5F-E89D-EF5A-894E9A688E2A}"/>
              </a:ext>
            </a:extLst>
          </p:cNvPr>
          <p:cNvSpPr/>
          <p:nvPr/>
        </p:nvSpPr>
        <p:spPr>
          <a:xfrm>
            <a:off x="4574021" y="1481235"/>
            <a:ext cx="2144281" cy="2056266"/>
          </a:xfrm>
          <a:prstGeom prst="roundRect">
            <a:avLst>
              <a:gd name="adj" fmla="val 609"/>
            </a:avLst>
          </a:prstGeom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1" anchor="ctr"/>
          <a:lstStyle/>
          <a:p>
            <a:pPr>
              <a:defRPr sz="2000"/>
            </a:pPr>
            <a:endParaRPr lang="he-IL" b="0" kern="0" dirty="0">
              <a:solidFill>
                <a:srgbClr val="FFFF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1" name="Rounded Rectangle 18">
            <a:extLst>
              <a:ext uri="{FF2B5EF4-FFF2-40B4-BE49-F238E27FC236}">
                <a16:creationId xmlns:a16="http://schemas.microsoft.com/office/drawing/2014/main" id="{936601E3-1C57-4DE0-0C0E-54030DC011A7}"/>
              </a:ext>
            </a:extLst>
          </p:cNvPr>
          <p:cNvSpPr/>
          <p:nvPr/>
        </p:nvSpPr>
        <p:spPr>
          <a:xfrm>
            <a:off x="4574021" y="1481234"/>
            <a:ext cx="2144281" cy="282462"/>
          </a:xfrm>
          <a:prstGeom prst="roundRect">
            <a:avLst>
              <a:gd name="adj" fmla="val 3718"/>
            </a:avLst>
          </a:prstGeom>
          <a:ln>
            <a:solidFill>
              <a:schemeClr val="accent2"/>
            </a:solidFill>
          </a:ln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1" anchor="ctr"/>
          <a:lstStyle/>
          <a:p>
            <a:pPr algn="ctr" defTabSz="854324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b="0" kern="0" dirty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MDP definition</a:t>
            </a:r>
            <a:endParaRPr lang="he-IL" b="0" kern="0" dirty="0">
              <a:solidFill>
                <a:srgbClr val="FFFF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3EC55F9B-905F-8D4F-8A8E-393C35CBACDB}"/>
              </a:ext>
            </a:extLst>
          </p:cNvPr>
          <p:cNvSpPr txBox="1"/>
          <p:nvPr/>
        </p:nvSpPr>
        <p:spPr>
          <a:xfrm>
            <a:off x="4574021" y="1858606"/>
            <a:ext cx="2144281" cy="16619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  <a:defRPr sz="2000"/>
            </a:pPr>
            <a:r>
              <a:rPr lang="en-US" sz="600" dirty="0"/>
              <a:t>State: </a:t>
            </a:r>
          </a:p>
          <a:p>
            <a:pPr>
              <a:defRPr sz="2000"/>
            </a:pPr>
            <a:r>
              <a:rPr lang="en-US" sz="600" dirty="0"/>
              <a:t>                 - Current phase one-hot encoding</a:t>
            </a:r>
          </a:p>
          <a:p>
            <a:pPr>
              <a:defRPr sz="2000"/>
            </a:pPr>
            <a:r>
              <a:rPr lang="en-US" sz="600" dirty="0"/>
              <a:t>                 - Time in current phase</a:t>
            </a:r>
          </a:p>
          <a:p>
            <a:pPr>
              <a:defRPr sz="2000"/>
            </a:pPr>
            <a:r>
              <a:rPr lang="en-US" sz="600" dirty="0"/>
              <a:t>                 - number of cars on each lane</a:t>
            </a:r>
          </a:p>
          <a:p>
            <a:pPr>
              <a:defRPr sz="2000"/>
            </a:pPr>
            <a:r>
              <a:rPr lang="en-US" sz="600" dirty="0"/>
              <a:t>                 - number of buses on each lane</a:t>
            </a:r>
            <a:br>
              <a:rPr lang="en-US" sz="600" dirty="0"/>
            </a:br>
            <a:endParaRPr lang="en-US" sz="600" dirty="0"/>
          </a:p>
          <a:p>
            <a:pPr marL="171450" indent="-171450">
              <a:buFont typeface="Arial" panose="020B0604020202020204" pitchFamily="34" charset="0"/>
              <a:buChar char="•"/>
              <a:defRPr sz="2000"/>
            </a:pPr>
            <a:r>
              <a:rPr lang="en-US" sz="600" dirty="0"/>
              <a:t> Action:</a:t>
            </a:r>
          </a:p>
          <a:p>
            <a:pPr>
              <a:defRPr sz="2000"/>
            </a:pPr>
            <a:r>
              <a:rPr lang="en-US" sz="600" dirty="0"/>
              <a:t>                 - 0: Stay in current phase</a:t>
            </a:r>
          </a:p>
          <a:p>
            <a:pPr>
              <a:defRPr sz="2000"/>
            </a:pPr>
            <a:r>
              <a:rPr lang="en-US" sz="600" dirty="0"/>
              <a:t>                 - 1: Move to next state</a:t>
            </a:r>
            <a:br>
              <a:rPr lang="en-US" sz="600" dirty="0"/>
            </a:br>
            <a:endParaRPr lang="en-US" sz="600" dirty="0"/>
          </a:p>
          <a:p>
            <a:pPr marL="171450" indent="-171450">
              <a:buFont typeface="Arial" panose="020B0604020202020204" pitchFamily="34" charset="0"/>
              <a:buChar char="•"/>
              <a:defRPr sz="2000"/>
            </a:pPr>
            <a:r>
              <a:rPr lang="en-US" sz="600" dirty="0"/>
              <a:t> GAMMA: 𝛾=0.99</a:t>
            </a:r>
          </a:p>
          <a:p>
            <a:pPr marL="171450" indent="-171450">
              <a:buFont typeface="Arial" panose="020B0604020202020204" pitchFamily="34" charset="0"/>
              <a:buChar char="•"/>
              <a:defRPr sz="2000"/>
            </a:pPr>
            <a:endParaRPr lang="en-US" sz="600" dirty="0"/>
          </a:p>
          <a:p>
            <a:pPr marL="171450" indent="-171450">
              <a:buFont typeface="Arial" panose="020B0604020202020204" pitchFamily="34" charset="0"/>
              <a:buChar char="•"/>
              <a:defRPr sz="2000"/>
            </a:pPr>
            <a:r>
              <a:rPr lang="en-US" sz="600" dirty="0"/>
              <a:t>Reward: we examine 2 rewards functions:</a:t>
            </a:r>
          </a:p>
          <a:p>
            <a:pPr>
              <a:defRPr sz="2000"/>
            </a:pPr>
            <a:r>
              <a:rPr lang="en-US" sz="600" dirty="0"/>
              <a:t>                  - Minus TTT (Total Travel Time)</a:t>
            </a:r>
          </a:p>
          <a:p>
            <a:pPr>
              <a:defRPr sz="2000"/>
            </a:pPr>
            <a:r>
              <a:rPr lang="en-US" sz="600" dirty="0"/>
              <a:t>                  - Minus Weighted TTT:</a:t>
            </a:r>
          </a:p>
          <a:p>
            <a:pPr>
              <a:defRPr sz="2000"/>
            </a:pPr>
            <a:r>
              <a:rPr lang="en-US" sz="600" dirty="0"/>
              <a:t>                             Car weight = x1</a:t>
            </a:r>
            <a:br>
              <a:rPr lang="en-US" sz="600" dirty="0"/>
            </a:br>
            <a:r>
              <a:rPr lang="en-US" sz="600" dirty="0"/>
              <a:t>                             Bus weight = x15 </a:t>
            </a:r>
          </a:p>
        </p:txBody>
      </p:sp>
      <p:sp>
        <p:nvSpPr>
          <p:cNvPr id="27" name="Rounded Rectangle 18">
            <a:extLst>
              <a:ext uri="{FF2B5EF4-FFF2-40B4-BE49-F238E27FC236}">
                <a16:creationId xmlns:a16="http://schemas.microsoft.com/office/drawing/2014/main" id="{424CFAEB-B83A-98B0-D314-879842383202}"/>
              </a:ext>
            </a:extLst>
          </p:cNvPr>
          <p:cNvSpPr/>
          <p:nvPr/>
        </p:nvSpPr>
        <p:spPr>
          <a:xfrm>
            <a:off x="4574021" y="3625396"/>
            <a:ext cx="2144281" cy="2799217"/>
          </a:xfrm>
          <a:prstGeom prst="roundRect">
            <a:avLst>
              <a:gd name="adj" fmla="val 609"/>
            </a:avLst>
          </a:prstGeom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1" anchor="ctr"/>
          <a:lstStyle/>
          <a:p>
            <a:pPr>
              <a:defRPr sz="2000"/>
            </a:pPr>
            <a:endParaRPr lang="he-IL" b="0" kern="0" dirty="0">
              <a:solidFill>
                <a:srgbClr val="FFFF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8" name="Rounded Rectangle 18">
            <a:extLst>
              <a:ext uri="{FF2B5EF4-FFF2-40B4-BE49-F238E27FC236}">
                <a16:creationId xmlns:a16="http://schemas.microsoft.com/office/drawing/2014/main" id="{63AAC4F8-E7E0-8447-F8F6-3F5F462ED8F2}"/>
              </a:ext>
            </a:extLst>
          </p:cNvPr>
          <p:cNvSpPr/>
          <p:nvPr/>
        </p:nvSpPr>
        <p:spPr>
          <a:xfrm>
            <a:off x="4574021" y="3625397"/>
            <a:ext cx="2144281" cy="272129"/>
          </a:xfrm>
          <a:prstGeom prst="roundRect">
            <a:avLst>
              <a:gd name="adj" fmla="val 3718"/>
            </a:avLst>
          </a:prstGeom>
          <a:ln>
            <a:solidFill>
              <a:schemeClr val="accent2"/>
            </a:solidFill>
          </a:ln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1" anchor="ctr"/>
          <a:lstStyle/>
          <a:p>
            <a:pPr algn="ctr" defTabSz="854324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b="0" kern="0" dirty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Training Process</a:t>
            </a:r>
            <a:endParaRPr lang="he-IL" b="0" kern="0" dirty="0">
              <a:solidFill>
                <a:srgbClr val="FFFF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29" name="TextBox 28">
                <a:extLst>
                  <a:ext uri="{FF2B5EF4-FFF2-40B4-BE49-F238E27FC236}">
                    <a16:creationId xmlns:a16="http://schemas.microsoft.com/office/drawing/2014/main" id="{C85708AE-90F9-98DB-C8BD-B40E45A8A9C4}"/>
                  </a:ext>
                </a:extLst>
              </p:cNvPr>
              <p:cNvSpPr txBox="1"/>
              <p:nvPr/>
            </p:nvSpPr>
            <p:spPr>
              <a:xfrm>
                <a:off x="4574021" y="4002769"/>
                <a:ext cx="2129560" cy="124880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171450" indent="-171450">
                  <a:buFont typeface="Arial" panose="020B0604020202020204" pitchFamily="34" charset="0"/>
                  <a:buChar char="•"/>
                  <a:defRPr sz="2000"/>
                </a:pPr>
                <a:r>
                  <a:rPr lang="en-US" sz="600" dirty="0"/>
                  <a:t>Training DQN involves:</a:t>
                </a:r>
              </a:p>
              <a:p>
                <a:pPr>
                  <a:defRPr sz="2000"/>
                </a:pPr>
                <a:r>
                  <a:rPr lang="en-US" sz="600" dirty="0"/>
                  <a:t>                  - Replay memory for experience storage</a:t>
                </a:r>
              </a:p>
              <a:p>
                <a:pPr>
                  <a:defRPr sz="2000"/>
                </a:pPr>
                <a:r>
                  <a:rPr lang="en-US" sz="600" dirty="0"/>
                  <a:t>                  - Target network for stability</a:t>
                </a:r>
              </a:p>
              <a:p>
                <a:pPr>
                  <a:defRPr sz="2000"/>
                </a:pPr>
                <a:r>
                  <a:rPr lang="en-US" sz="600" dirty="0"/>
                  <a:t>                  - Soft updates for gradual learning</a:t>
                </a:r>
              </a:p>
              <a:p>
                <a:pPr>
                  <a:defRPr sz="2000"/>
                </a:pPr>
                <a:r>
                  <a:rPr lang="en-US" sz="600" dirty="0"/>
                  <a:t>                  - choose optimal action using </a:t>
                </a:r>
                <a14:m>
                  <m:oMath xmlns:m="http://schemas.openxmlformats.org/officeDocument/2006/math">
                    <m:r>
                      <a:rPr lang="en-US" sz="600" i="1" dirty="0" smtClean="0">
                        <a:latin typeface="Cambria Math" panose="02040503050406030204" pitchFamily="18" charset="0"/>
                      </a:rPr>
                      <m:t>𝜖</m:t>
                    </m:r>
                    <m:r>
                      <a:rPr lang="en-US" sz="600" i="1" dirty="0" smtClean="0">
                        <a:latin typeface="Cambria Math" panose="02040503050406030204" pitchFamily="18" charset="0"/>
                      </a:rPr>
                      <m:t>−</m:t>
                    </m:r>
                    <m:r>
                      <a:rPr lang="en-US" sz="600" i="1" dirty="0" smtClean="0">
                        <a:latin typeface="Cambria Math" panose="02040503050406030204" pitchFamily="18" charset="0"/>
                      </a:rPr>
                      <m:t>𝑒𝑥𝑝𝑙𝑜𝑟𝑎𝑡𝑖𝑜𝑛</m:t>
                    </m:r>
                  </m:oMath>
                </a14:m>
                <a:r>
                  <a:rPr lang="en-US" sz="600" dirty="0"/>
                  <a:t>       </a:t>
                </a:r>
                <a:br>
                  <a:rPr lang="en-US" sz="600" dirty="0"/>
                </a:br>
                <a:r>
                  <a:rPr lang="en-US" sz="600" dirty="0"/>
                  <a:t>                     method</a:t>
                </a:r>
              </a:p>
              <a:p>
                <a:pPr>
                  <a:defRPr sz="2000"/>
                </a:pPr>
                <a:endParaRPr lang="en-US" sz="600" dirty="0"/>
              </a:p>
              <a:p>
                <a:pPr marL="171450" indent="-171450">
                  <a:buFont typeface="Arial" panose="020B0604020202020204" pitchFamily="34" charset="0"/>
                  <a:buChar char="•"/>
                  <a:defRPr sz="2000"/>
                </a:pPr>
                <a14:m>
                  <m:oMath xmlns:m="http://schemas.openxmlformats.org/officeDocument/2006/math">
                    <m:r>
                      <a:rPr lang="en-US" sz="600" i="1" dirty="0" smtClean="0">
                        <a:latin typeface="Cambria Math" panose="02040503050406030204" pitchFamily="18" charset="0"/>
                      </a:rPr>
                      <m:t>𝜖</m:t>
                    </m:r>
                    <m:r>
                      <a:rPr lang="en-US" sz="600" i="1" dirty="0" smtClean="0">
                        <a:latin typeface="Cambria Math" panose="02040503050406030204" pitchFamily="18" charset="0"/>
                      </a:rPr>
                      <m:t>−</m:t>
                    </m:r>
                    <m:r>
                      <a:rPr lang="en-US" sz="600" i="1" dirty="0" smtClean="0">
                        <a:latin typeface="Cambria Math" panose="02040503050406030204" pitchFamily="18" charset="0"/>
                      </a:rPr>
                      <m:t>𝑒𝑥𝑝𝑙𝑜𝑟𝑎𝑡𝑖𝑜𝑛</m:t>
                    </m:r>
                  </m:oMath>
                </a14:m>
                <a:r>
                  <a:rPr lang="en-US" sz="600" dirty="0"/>
                  <a:t>:</a:t>
                </a:r>
              </a:p>
              <a:p>
                <a:pPr>
                  <a:defRPr sz="2000"/>
                </a:pPr>
                <a:r>
                  <a:rPr lang="en-US" sz="600" dirty="0"/>
                  <a:t>                  at each step:</a:t>
                </a:r>
              </a:p>
              <a:p>
                <a:pPr>
                  <a:defRPr sz="2000"/>
                </a:pPr>
                <a:r>
                  <a:rPr lang="en-US" sz="600" dirty="0"/>
                  <a:t>                         - choose optimal action with probability </a:t>
                </a:r>
                <a14:m>
                  <m:oMath xmlns:m="http://schemas.openxmlformats.org/officeDocument/2006/math">
                    <m:r>
                      <a:rPr lang="en-US" sz="600" i="1" dirty="0" smtClean="0">
                        <a:latin typeface="Cambria Math" panose="02040503050406030204" pitchFamily="18" charset="0"/>
                      </a:rPr>
                      <m:t>1</m:t>
                    </m:r>
                    <m:r>
                      <a:rPr lang="en-US" sz="600" i="1" dirty="0" smtClean="0">
                        <a:latin typeface="Cambria Math" panose="02040503050406030204" pitchFamily="18" charset="0"/>
                      </a:rPr>
                      <m:t> − </m:t>
                    </m:r>
                    <m:r>
                      <a:rPr lang="en-US" sz="600" i="1" dirty="0" smtClean="0">
                        <a:latin typeface="Cambria Math" panose="02040503050406030204" pitchFamily="18" charset="0"/>
                      </a:rPr>
                      <m:t>𝜖</m:t>
                    </m:r>
                  </m:oMath>
                </a14:m>
                <a:endParaRPr lang="en-US" sz="600" dirty="0"/>
              </a:p>
              <a:p>
                <a:pPr>
                  <a:defRPr sz="2000"/>
                </a:pPr>
                <a:r>
                  <a:rPr lang="en-US" sz="600" dirty="0"/>
                  <a:t>                         - choose random action with probability </a:t>
                </a:r>
                <a14:m>
                  <m:oMath xmlns:m="http://schemas.openxmlformats.org/officeDocument/2006/math">
                    <m:r>
                      <a:rPr lang="en-US" sz="600" i="1" dirty="0" smtClean="0">
                        <a:latin typeface="Cambria Math" panose="02040503050406030204" pitchFamily="18" charset="0"/>
                      </a:rPr>
                      <m:t>𝜖</m:t>
                    </m:r>
                  </m:oMath>
                </a14:m>
                <a:endParaRPr lang="en-US" sz="600" dirty="0"/>
              </a:p>
              <a:p>
                <a:pPr>
                  <a:defRPr sz="2000"/>
                </a:pPr>
                <a:r>
                  <a:rPr lang="en-US" sz="600" dirty="0"/>
                  <a:t>                         - </a:t>
                </a:r>
                <a14:m>
                  <m:oMath xmlns:m="http://schemas.openxmlformats.org/officeDocument/2006/math">
                    <m:r>
                      <a:rPr lang="en-US" sz="600" i="1" dirty="0" smtClean="0">
                        <a:latin typeface="Cambria Math" panose="02040503050406030204" pitchFamily="18" charset="0"/>
                      </a:rPr>
                      <m:t>𝜖</m:t>
                    </m:r>
                    <m:r>
                      <a:rPr lang="en-US" sz="600" i="1" dirty="0" smtClean="0">
                        <a:latin typeface="Cambria Math" panose="02040503050406030204" pitchFamily="18" charset="0"/>
                      </a:rPr>
                      <m:t> = </m:t>
                    </m:r>
                    <m:sSub>
                      <m:sSubPr>
                        <m:ctrlPr>
                          <a:rPr lang="en-US" sz="600" i="1" dirty="0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600" i="1" dirty="0" smtClean="0">
                            <a:latin typeface="Cambria Math" panose="02040503050406030204" pitchFamily="18" charset="0"/>
                          </a:rPr>
                          <m:t>𝜖</m:t>
                        </m:r>
                      </m:e>
                      <m:sub>
                        <m:r>
                          <a:rPr lang="en-US" sz="600" i="1" dirty="0" smtClean="0">
                            <a:latin typeface="Cambria Math" panose="02040503050406030204" pitchFamily="18" charset="0"/>
                          </a:rPr>
                          <m:t>𝑒𝑛𝑑</m:t>
                        </m:r>
                      </m:sub>
                    </m:sSub>
                    <m:r>
                      <a:rPr lang="en-US" sz="600" i="1" dirty="0" smtClean="0">
                        <a:latin typeface="Cambria Math" panose="02040503050406030204" pitchFamily="18" charset="0"/>
                      </a:rPr>
                      <m:t>+</m:t>
                    </m:r>
                    <m:d>
                      <m:dPr>
                        <m:ctrlPr>
                          <a:rPr lang="en-US" sz="600" i="1" dirty="0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600" i="1" dirty="0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600" i="1" dirty="0" smtClean="0">
                                <a:latin typeface="Cambria Math" panose="02040503050406030204" pitchFamily="18" charset="0"/>
                              </a:rPr>
                              <m:t>𝜖</m:t>
                            </m:r>
                          </m:e>
                          <m:sub>
                            <m:r>
                              <a:rPr lang="en-US" sz="600" i="1" dirty="0" smtClean="0">
                                <a:latin typeface="Cambria Math" panose="02040503050406030204" pitchFamily="18" charset="0"/>
                              </a:rPr>
                              <m:t>𝑠𝑡𝑎𝑟𝑡</m:t>
                            </m:r>
                          </m:sub>
                        </m:sSub>
                        <m:r>
                          <a:rPr lang="en-US" sz="600" i="1" dirty="0" smtClean="0">
                            <a:latin typeface="Cambria Math" panose="02040503050406030204" pitchFamily="18" charset="0"/>
                          </a:rPr>
                          <m:t>−</m:t>
                        </m:r>
                        <m:sSub>
                          <m:sSubPr>
                            <m:ctrlPr>
                              <a:rPr lang="en-US" sz="600" i="1" dirty="0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600" i="1" dirty="0" smtClean="0">
                                <a:latin typeface="Cambria Math" panose="02040503050406030204" pitchFamily="18" charset="0"/>
                              </a:rPr>
                              <m:t>𝜖</m:t>
                            </m:r>
                          </m:e>
                          <m:sub>
                            <m:r>
                              <a:rPr lang="en-US" sz="600" i="1" dirty="0" smtClean="0">
                                <a:latin typeface="Cambria Math" panose="02040503050406030204" pitchFamily="18" charset="0"/>
                              </a:rPr>
                              <m:t>𝑒𝑛𝑑</m:t>
                            </m:r>
                          </m:sub>
                        </m:sSub>
                      </m:e>
                    </m:d>
                    <m:sSup>
                      <m:sSupPr>
                        <m:ctrlPr>
                          <a:rPr lang="en-US" sz="600" i="1" dirty="0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600" i="1" dirty="0" smtClean="0">
                            <a:latin typeface="Cambria Math" panose="02040503050406030204" pitchFamily="18" charset="0"/>
                          </a:rPr>
                          <m:t>𝑒</m:t>
                        </m:r>
                      </m:e>
                      <m:sup>
                        <m:f>
                          <m:fPr>
                            <m:ctrlPr>
                              <a:rPr lang="en-US" sz="600" i="1" dirty="0" smtClean="0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sz="600" i="1" dirty="0" smtClean="0">
                                <a:latin typeface="Cambria Math" panose="02040503050406030204" pitchFamily="18" charset="0"/>
                              </a:rPr>
                              <m:t>−</m:t>
                            </m:r>
                            <m:r>
                              <a:rPr lang="en-US" sz="600" i="1" dirty="0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</m:num>
                          <m:den>
                            <m:r>
                              <a:rPr lang="en-US" sz="600" i="1" dirty="0" smtClean="0">
                                <a:latin typeface="Cambria Math" panose="02040503050406030204" pitchFamily="18" charset="0"/>
                              </a:rPr>
                              <m:t>𝑑𝑒𝑐𝑎𝑦</m:t>
                            </m:r>
                          </m:den>
                        </m:f>
                      </m:sup>
                    </m:sSup>
                  </m:oMath>
                </a14:m>
                <a:endParaRPr lang="en-US" sz="600" dirty="0"/>
              </a:p>
            </p:txBody>
          </p:sp>
        </mc:Choice>
        <mc:Fallback>
          <p:sp>
            <p:nvSpPr>
              <p:cNvPr id="29" name="TextBox 28">
                <a:extLst>
                  <a:ext uri="{FF2B5EF4-FFF2-40B4-BE49-F238E27FC236}">
                    <a16:creationId xmlns:a16="http://schemas.microsoft.com/office/drawing/2014/main" id="{C85708AE-90F9-98DB-C8BD-B40E45A8A9C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574021" y="4002769"/>
                <a:ext cx="2129560" cy="1248803"/>
              </a:xfrm>
              <a:prstGeom prst="rect">
                <a:avLst/>
              </a:prstGeom>
              <a:blipFill>
                <a:blip r:embed="rId8"/>
                <a:stretch>
                  <a:fillRect b="-490"/>
                </a:stretch>
              </a:blipFill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31" name="Picture 30">
            <a:extLst>
              <a:ext uri="{FF2B5EF4-FFF2-40B4-BE49-F238E27FC236}">
                <a16:creationId xmlns:a16="http://schemas.microsoft.com/office/drawing/2014/main" id="{E562004F-8205-C8A8-DB6E-B8E93D250A80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94296" y="5293785"/>
            <a:ext cx="2109286" cy="1028776"/>
          </a:xfrm>
          <a:prstGeom prst="rect">
            <a:avLst/>
          </a:prstGeom>
        </p:spPr>
      </p:pic>
      <p:sp>
        <p:nvSpPr>
          <p:cNvPr id="32" name="Rounded Rectangle 18">
            <a:extLst>
              <a:ext uri="{FF2B5EF4-FFF2-40B4-BE49-F238E27FC236}">
                <a16:creationId xmlns:a16="http://schemas.microsoft.com/office/drawing/2014/main" id="{3441750F-0107-3F71-99CD-4929FC004CFD}"/>
              </a:ext>
            </a:extLst>
          </p:cNvPr>
          <p:cNvSpPr/>
          <p:nvPr/>
        </p:nvSpPr>
        <p:spPr>
          <a:xfrm>
            <a:off x="140226" y="4329634"/>
            <a:ext cx="2144281" cy="3454478"/>
          </a:xfrm>
          <a:prstGeom prst="roundRect">
            <a:avLst>
              <a:gd name="adj" fmla="val 609"/>
            </a:avLst>
          </a:prstGeom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1" anchor="ctr"/>
          <a:lstStyle/>
          <a:p>
            <a:pPr>
              <a:defRPr sz="2000"/>
            </a:pPr>
            <a:endParaRPr lang="he-IL" b="0" kern="0" dirty="0">
              <a:solidFill>
                <a:srgbClr val="FFFF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3" name="Rounded Rectangle 18">
            <a:extLst>
              <a:ext uri="{FF2B5EF4-FFF2-40B4-BE49-F238E27FC236}">
                <a16:creationId xmlns:a16="http://schemas.microsoft.com/office/drawing/2014/main" id="{7D9443FE-D2D5-254D-3D19-FD889196451E}"/>
              </a:ext>
            </a:extLst>
          </p:cNvPr>
          <p:cNvSpPr/>
          <p:nvPr/>
        </p:nvSpPr>
        <p:spPr>
          <a:xfrm>
            <a:off x="140226" y="4329635"/>
            <a:ext cx="2144281" cy="229007"/>
          </a:xfrm>
          <a:prstGeom prst="roundRect">
            <a:avLst>
              <a:gd name="adj" fmla="val 3718"/>
            </a:avLst>
          </a:prstGeom>
          <a:ln>
            <a:solidFill>
              <a:schemeClr val="accent2"/>
            </a:solidFill>
          </a:ln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1" anchor="ctr"/>
          <a:lstStyle/>
          <a:p>
            <a:pPr algn="ctr" defTabSz="854324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b="0" kern="0" dirty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Simulations</a:t>
            </a:r>
            <a:endParaRPr lang="he-IL" b="0" kern="0" dirty="0">
              <a:solidFill>
                <a:srgbClr val="FFFF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38E00DF5-666E-80B7-1FD1-0F460EC3657A}"/>
              </a:ext>
            </a:extLst>
          </p:cNvPr>
          <p:cNvSpPr txBox="1"/>
          <p:nvPr/>
        </p:nvSpPr>
        <p:spPr>
          <a:xfrm>
            <a:off x="140224" y="4602093"/>
            <a:ext cx="214428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  <a:defRPr sz="2000"/>
            </a:pPr>
            <a:r>
              <a:rPr lang="en-US" sz="600" dirty="0"/>
              <a:t>Use SUMO simulator and TRACI API</a:t>
            </a:r>
          </a:p>
          <a:p>
            <a:pPr marL="171450" indent="-171450">
              <a:buFont typeface="Arial" panose="020B0604020202020204" pitchFamily="34" charset="0"/>
              <a:buChar char="•"/>
              <a:defRPr sz="2000"/>
            </a:pPr>
            <a:r>
              <a:rPr lang="en-US" sz="600" dirty="0"/>
              <a:t>Simulation Setup:</a:t>
            </a:r>
          </a:p>
          <a:p>
            <a:pPr>
              <a:defRPr sz="2000"/>
            </a:pPr>
            <a:r>
              <a:rPr lang="en-US" sz="600" dirty="0"/>
              <a:t>                   - Vehicle types: cars, buses</a:t>
            </a:r>
          </a:p>
          <a:p>
            <a:pPr>
              <a:defRPr sz="2000"/>
            </a:pPr>
            <a:r>
              <a:rPr lang="en-US" sz="600" dirty="0"/>
              <a:t>                   - Pre-defined traffic phases</a:t>
            </a:r>
          </a:p>
          <a:p>
            <a:pPr>
              <a:defRPr sz="2000"/>
            </a:pPr>
            <a:r>
              <a:rPr lang="en-US" sz="600" dirty="0"/>
              <a:t>                  - Exponentially distributed intervals to mimic real</a:t>
            </a:r>
            <a:br>
              <a:rPr lang="en-US" sz="600" dirty="0"/>
            </a:br>
            <a:r>
              <a:rPr lang="en-US" sz="600" dirty="0"/>
              <a:t>                     traffic flows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B5E15EBF-8CDC-5ED1-A11C-3019E062781A}"/>
              </a:ext>
            </a:extLst>
          </p:cNvPr>
          <p:cNvSpPr txBox="1"/>
          <p:nvPr/>
        </p:nvSpPr>
        <p:spPr>
          <a:xfrm>
            <a:off x="140224" y="5207725"/>
            <a:ext cx="2144281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  <a:defRPr sz="2000"/>
            </a:pPr>
            <a:r>
              <a:rPr lang="en-US" sz="600" dirty="0"/>
              <a:t>Phases:</a:t>
            </a:r>
          </a:p>
          <a:p>
            <a:pPr marL="171450" indent="-171450">
              <a:buFont typeface="Arial" panose="020B0604020202020204" pitchFamily="34" charset="0"/>
              <a:buChar char="•"/>
              <a:defRPr sz="2000"/>
            </a:pPr>
            <a:endParaRPr lang="en-US" sz="600" dirty="0"/>
          </a:p>
          <a:p>
            <a:pPr marL="171450" indent="-171450">
              <a:buFont typeface="Arial" panose="020B0604020202020204" pitchFamily="34" charset="0"/>
              <a:buChar char="•"/>
              <a:defRPr sz="2000"/>
            </a:pPr>
            <a:endParaRPr lang="en-US" sz="600" dirty="0"/>
          </a:p>
          <a:p>
            <a:pPr marL="171450" indent="-171450">
              <a:buFont typeface="Arial" panose="020B0604020202020204" pitchFamily="34" charset="0"/>
              <a:buChar char="•"/>
              <a:defRPr sz="2000"/>
            </a:pPr>
            <a:endParaRPr lang="en-US" sz="600" dirty="0"/>
          </a:p>
          <a:p>
            <a:pPr>
              <a:defRPr sz="2000"/>
            </a:pPr>
            <a:endParaRPr lang="en-US" sz="600" dirty="0"/>
          </a:p>
        </p:txBody>
      </p:sp>
      <p:pic>
        <p:nvPicPr>
          <p:cNvPr id="39" name="Picture 38" descr="A diagram of a diagram&#10;&#10;Description automatically generated">
            <a:extLst>
              <a:ext uri="{FF2B5EF4-FFF2-40B4-BE49-F238E27FC236}">
                <a16:creationId xmlns:a16="http://schemas.microsoft.com/office/drawing/2014/main" id="{549DD9E6-75FA-0B9B-B426-593FEBA71C65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404780" y="5400114"/>
            <a:ext cx="1615168" cy="1274895"/>
          </a:xfrm>
          <a:prstGeom prst="rect">
            <a:avLst/>
          </a:prstGeom>
        </p:spPr>
      </p:pic>
      <p:sp>
        <p:nvSpPr>
          <p:cNvPr id="40" name="TextBox 39">
            <a:extLst>
              <a:ext uri="{FF2B5EF4-FFF2-40B4-BE49-F238E27FC236}">
                <a16:creationId xmlns:a16="http://schemas.microsoft.com/office/drawing/2014/main" id="{B22A6671-DFE4-A724-6BF6-A13438A96C46}"/>
              </a:ext>
            </a:extLst>
          </p:cNvPr>
          <p:cNvSpPr txBox="1"/>
          <p:nvPr/>
        </p:nvSpPr>
        <p:spPr>
          <a:xfrm>
            <a:off x="154947" y="6676116"/>
            <a:ext cx="2144281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  <a:defRPr sz="2000"/>
            </a:pPr>
            <a:r>
              <a:rPr lang="en-US" sz="600" dirty="0"/>
              <a:t>Simulation 1:</a:t>
            </a:r>
          </a:p>
          <a:p>
            <a:pPr>
              <a:defRPr sz="2000"/>
            </a:pPr>
            <a:r>
              <a:rPr lang="en-US" sz="600" dirty="0"/>
              <a:t>                   - low pressure</a:t>
            </a:r>
            <a:br>
              <a:rPr lang="en-US" sz="600" dirty="0"/>
            </a:br>
            <a:r>
              <a:rPr lang="en-US" sz="600" dirty="0"/>
              <a:t>                   - cars only: in each lane with interval=exp(0.07)</a:t>
            </a:r>
            <a:br>
              <a:rPr lang="en-US" sz="600" dirty="0"/>
            </a:br>
            <a:r>
              <a:rPr lang="en-US" sz="600" dirty="0"/>
              <a:t>                   - reward = minus TTT</a:t>
            </a:r>
          </a:p>
          <a:p>
            <a:pPr>
              <a:defRPr sz="2000"/>
            </a:pPr>
            <a:endParaRPr lang="en-US" sz="600" dirty="0"/>
          </a:p>
          <a:p>
            <a:pPr marL="171450" indent="-171450">
              <a:buFont typeface="Arial" panose="020B0604020202020204" pitchFamily="34" charset="0"/>
              <a:buChar char="•"/>
              <a:defRPr sz="2000"/>
            </a:pPr>
            <a:r>
              <a:rPr lang="en-US" sz="600" dirty="0"/>
              <a:t>Simulation 2 + 3:</a:t>
            </a:r>
          </a:p>
          <a:p>
            <a:pPr>
              <a:defRPr sz="2000"/>
            </a:pPr>
            <a:r>
              <a:rPr lang="en-US" sz="600" dirty="0"/>
              <a:t>                   - high pressure</a:t>
            </a:r>
            <a:br>
              <a:rPr lang="en-US" sz="600" dirty="0"/>
            </a:br>
            <a:r>
              <a:rPr lang="en-US" sz="600" dirty="0"/>
              <a:t>                   - cars and buses</a:t>
            </a:r>
            <a:br>
              <a:rPr lang="en-US" sz="600" dirty="0"/>
            </a:br>
            <a:r>
              <a:rPr lang="en-US" sz="600" dirty="0"/>
              <a:t>                   - reward: </a:t>
            </a:r>
            <a:br>
              <a:rPr lang="en-US" sz="600" dirty="0"/>
            </a:br>
            <a:r>
              <a:rPr lang="en-US" sz="600" dirty="0"/>
              <a:t>                            Sim2: minus TTT</a:t>
            </a:r>
            <a:br>
              <a:rPr lang="en-US" sz="600" dirty="0"/>
            </a:br>
            <a:r>
              <a:rPr lang="en-US" sz="600" dirty="0"/>
              <a:t>                            Sim3: minus weighted TTT</a:t>
            </a:r>
          </a:p>
        </p:txBody>
      </p:sp>
      <p:sp>
        <p:nvSpPr>
          <p:cNvPr id="41" name="Rounded Rectangle 18">
            <a:extLst>
              <a:ext uri="{FF2B5EF4-FFF2-40B4-BE49-F238E27FC236}">
                <a16:creationId xmlns:a16="http://schemas.microsoft.com/office/drawing/2014/main" id="{5ECE823B-2E95-50D7-C0DF-85647FFDB358}"/>
              </a:ext>
            </a:extLst>
          </p:cNvPr>
          <p:cNvSpPr/>
          <p:nvPr/>
        </p:nvSpPr>
        <p:spPr>
          <a:xfrm>
            <a:off x="2359141" y="3546466"/>
            <a:ext cx="2134811" cy="5378490"/>
          </a:xfrm>
          <a:prstGeom prst="roundRect">
            <a:avLst>
              <a:gd name="adj" fmla="val 609"/>
            </a:avLst>
          </a:prstGeom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1" anchor="ctr"/>
          <a:lstStyle/>
          <a:p>
            <a:pPr>
              <a:defRPr sz="2000"/>
            </a:pPr>
            <a:endParaRPr lang="he-IL" b="0" kern="0" dirty="0">
              <a:solidFill>
                <a:srgbClr val="FFFF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2" name="Rounded Rectangle 18">
            <a:extLst>
              <a:ext uri="{FF2B5EF4-FFF2-40B4-BE49-F238E27FC236}">
                <a16:creationId xmlns:a16="http://schemas.microsoft.com/office/drawing/2014/main" id="{63F89EBA-F268-0133-4931-0D7D9DAA8854}"/>
              </a:ext>
            </a:extLst>
          </p:cNvPr>
          <p:cNvSpPr/>
          <p:nvPr/>
        </p:nvSpPr>
        <p:spPr>
          <a:xfrm>
            <a:off x="2356858" y="3347895"/>
            <a:ext cx="2144281" cy="238886"/>
          </a:xfrm>
          <a:prstGeom prst="roundRect">
            <a:avLst>
              <a:gd name="adj" fmla="val 3718"/>
            </a:avLst>
          </a:prstGeom>
          <a:ln>
            <a:solidFill>
              <a:schemeClr val="accent2"/>
            </a:solidFill>
          </a:ln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1" anchor="ctr"/>
          <a:lstStyle/>
          <a:p>
            <a:pPr algn="ctr" defTabSz="854324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kern="0" dirty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Results</a:t>
            </a:r>
            <a:endParaRPr lang="he-IL" b="0" kern="0" dirty="0">
              <a:solidFill>
                <a:srgbClr val="FFFF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5" name="Picture 44">
            <a:extLst>
              <a:ext uri="{FF2B5EF4-FFF2-40B4-BE49-F238E27FC236}">
                <a16:creationId xmlns:a16="http://schemas.microsoft.com/office/drawing/2014/main" id="{6052FD79-0041-BFA8-5252-074AC7770AB3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45876" y="3673748"/>
            <a:ext cx="2033663" cy="1540431"/>
          </a:xfrm>
          <a:prstGeom prst="rect">
            <a:avLst/>
          </a:prstGeom>
        </p:spPr>
      </p:pic>
      <p:sp>
        <p:nvSpPr>
          <p:cNvPr id="43" name="TextBox 42">
            <a:extLst>
              <a:ext uri="{FF2B5EF4-FFF2-40B4-BE49-F238E27FC236}">
                <a16:creationId xmlns:a16="http://schemas.microsoft.com/office/drawing/2014/main" id="{65984168-2BD1-EB95-F1D4-6B2ACAFF3AE4}"/>
              </a:ext>
            </a:extLst>
          </p:cNvPr>
          <p:cNvSpPr txBox="1"/>
          <p:nvPr/>
        </p:nvSpPr>
        <p:spPr>
          <a:xfrm>
            <a:off x="2336851" y="3596141"/>
            <a:ext cx="214428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  <a:defRPr sz="2000"/>
            </a:pPr>
            <a:r>
              <a:rPr lang="en-US" sz="600" dirty="0"/>
              <a:t>low pressure:</a:t>
            </a:r>
          </a:p>
          <a:p>
            <a:pPr marL="171450" indent="-171450">
              <a:buFont typeface="Arial" panose="020B0604020202020204" pitchFamily="34" charset="0"/>
              <a:buChar char="•"/>
              <a:defRPr sz="2000"/>
            </a:pPr>
            <a:endParaRPr lang="en-US" sz="600" dirty="0"/>
          </a:p>
          <a:p>
            <a:pPr marL="171450" indent="-171450">
              <a:buFont typeface="Arial" panose="020B0604020202020204" pitchFamily="34" charset="0"/>
              <a:buChar char="•"/>
              <a:defRPr sz="2000"/>
            </a:pPr>
            <a:endParaRPr lang="en-US" sz="600" dirty="0"/>
          </a:p>
          <a:p>
            <a:pPr>
              <a:defRPr sz="2000"/>
            </a:pPr>
            <a:endParaRPr lang="en-US" sz="600" dirty="0"/>
          </a:p>
        </p:txBody>
      </p:sp>
      <p:pic>
        <p:nvPicPr>
          <p:cNvPr id="47" name="Picture 46">
            <a:extLst>
              <a:ext uri="{FF2B5EF4-FFF2-40B4-BE49-F238E27FC236}">
                <a16:creationId xmlns:a16="http://schemas.microsoft.com/office/drawing/2014/main" id="{6D9FAC74-255C-3791-6527-3DDB4C06E394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71578" y="5228465"/>
            <a:ext cx="2074826" cy="1249569"/>
          </a:xfrm>
          <a:prstGeom prst="rect">
            <a:avLst/>
          </a:prstGeom>
        </p:spPr>
      </p:pic>
      <p:pic>
        <p:nvPicPr>
          <p:cNvPr id="48" name="Picture 47">
            <a:extLst>
              <a:ext uri="{FF2B5EF4-FFF2-40B4-BE49-F238E27FC236}">
                <a16:creationId xmlns:a16="http://schemas.microsoft.com/office/drawing/2014/main" id="{364C0A35-4FA4-15E1-C1D0-A736ED444304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03718" y="6448290"/>
            <a:ext cx="2068841" cy="1083924"/>
          </a:xfrm>
          <a:prstGeom prst="rect">
            <a:avLst/>
          </a:prstGeom>
        </p:spPr>
      </p:pic>
      <p:sp>
        <p:nvSpPr>
          <p:cNvPr id="49" name="TextBox 48">
            <a:extLst>
              <a:ext uri="{FF2B5EF4-FFF2-40B4-BE49-F238E27FC236}">
                <a16:creationId xmlns:a16="http://schemas.microsoft.com/office/drawing/2014/main" id="{252C6906-BC88-3657-30A7-D6641A844055}"/>
              </a:ext>
            </a:extLst>
          </p:cNvPr>
          <p:cNvSpPr txBox="1"/>
          <p:nvPr/>
        </p:nvSpPr>
        <p:spPr>
          <a:xfrm>
            <a:off x="2399046" y="7481682"/>
            <a:ext cx="21238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  <a:defRPr sz="2000"/>
            </a:pPr>
            <a:r>
              <a:rPr lang="en-US" sz="600" dirty="0"/>
              <a:t>Max pressure algorithm is optimal in low pressure</a:t>
            </a:r>
          </a:p>
          <a:p>
            <a:pPr marL="171450" indent="-171450">
              <a:buFont typeface="Arial" panose="020B0604020202020204" pitchFamily="34" charset="0"/>
              <a:buChar char="•"/>
              <a:defRPr sz="2000"/>
            </a:pPr>
            <a:r>
              <a:rPr lang="en-US" sz="600" dirty="0"/>
              <a:t>Using weighted reward in training prioritize buses</a:t>
            </a:r>
          </a:p>
          <a:p>
            <a:pPr marL="171450" indent="-171450">
              <a:buFont typeface="Arial" panose="020B0604020202020204" pitchFamily="34" charset="0"/>
              <a:buChar char="•"/>
              <a:defRPr sz="2000"/>
            </a:pPr>
            <a:r>
              <a:rPr lang="en-US" sz="600" dirty="0"/>
              <a:t>DQN gives better results than max pressure</a:t>
            </a:r>
          </a:p>
          <a:p>
            <a:pPr>
              <a:defRPr sz="2000"/>
            </a:pPr>
            <a:endParaRPr lang="en-US" sz="600" dirty="0"/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E4B75AC3-4CEF-8C25-40C1-F6A6C3FBB6AF}"/>
              </a:ext>
            </a:extLst>
          </p:cNvPr>
          <p:cNvSpPr txBox="1"/>
          <p:nvPr/>
        </p:nvSpPr>
        <p:spPr>
          <a:xfrm>
            <a:off x="2328278" y="5123526"/>
            <a:ext cx="214428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  <a:defRPr sz="2000"/>
            </a:pPr>
            <a:r>
              <a:rPr lang="en-US" sz="600" dirty="0"/>
              <a:t>high pressure:</a:t>
            </a:r>
          </a:p>
          <a:p>
            <a:pPr marL="171450" indent="-171450">
              <a:buFont typeface="Arial" panose="020B0604020202020204" pitchFamily="34" charset="0"/>
              <a:buChar char="•"/>
              <a:defRPr sz="2000"/>
            </a:pPr>
            <a:endParaRPr lang="en-US" sz="600" dirty="0"/>
          </a:p>
          <a:p>
            <a:pPr marL="171450" indent="-171450">
              <a:buFont typeface="Arial" panose="020B0604020202020204" pitchFamily="34" charset="0"/>
              <a:buChar char="•"/>
              <a:defRPr sz="2000"/>
            </a:pPr>
            <a:endParaRPr lang="en-US" sz="600" dirty="0"/>
          </a:p>
          <a:p>
            <a:pPr>
              <a:defRPr sz="2000"/>
            </a:pPr>
            <a:endParaRPr lang="en-US" sz="600" dirty="0"/>
          </a:p>
        </p:txBody>
      </p:sp>
      <p:grpSp>
        <p:nvGrpSpPr>
          <p:cNvPr id="60" name="Group 59">
            <a:extLst>
              <a:ext uri="{FF2B5EF4-FFF2-40B4-BE49-F238E27FC236}">
                <a16:creationId xmlns:a16="http://schemas.microsoft.com/office/drawing/2014/main" id="{21F86EA1-5B64-92DD-59EB-67636B0E8A00}"/>
              </a:ext>
            </a:extLst>
          </p:cNvPr>
          <p:cNvGrpSpPr/>
          <p:nvPr/>
        </p:nvGrpSpPr>
        <p:grpSpPr>
          <a:xfrm>
            <a:off x="2341575" y="7858035"/>
            <a:ext cx="52200" cy="479160"/>
            <a:chOff x="2341575" y="7858035"/>
            <a:chExt cx="52200" cy="479160"/>
          </a:xfrm>
        </p:grpSpPr>
        <mc:AlternateContent xmlns:mc="http://schemas.openxmlformats.org/markup-compatibility/2006">
          <mc:Choice xmlns:p14="http://schemas.microsoft.com/office/powerpoint/2010/main" Requires="p14">
            <p:contentPart p14:bwMode="auto" r:id="rId14">
              <p14:nvContentPartPr>
                <p14:cNvPr id="56" name="Ink 55">
                  <a:extLst>
                    <a:ext uri="{FF2B5EF4-FFF2-40B4-BE49-F238E27FC236}">
                      <a16:creationId xmlns:a16="http://schemas.microsoft.com/office/drawing/2014/main" id="{0D3BBB74-7954-DF60-A2E3-65A570BB64A1}"/>
                    </a:ext>
                  </a:extLst>
                </p14:cNvPr>
                <p14:cNvContentPartPr/>
                <p14:nvPr/>
              </p14:nvContentPartPr>
              <p14:xfrm>
                <a:off x="2341575" y="7858035"/>
                <a:ext cx="39600" cy="62640"/>
              </p14:xfrm>
            </p:contentPart>
          </mc:Choice>
          <mc:Fallback>
            <p:pic>
              <p:nvPicPr>
                <p:cNvPr id="56" name="Ink 55">
                  <a:extLst>
                    <a:ext uri="{FF2B5EF4-FFF2-40B4-BE49-F238E27FC236}">
                      <a16:creationId xmlns:a16="http://schemas.microsoft.com/office/drawing/2014/main" id="{0D3BBB74-7954-DF60-A2E3-65A570BB64A1}"/>
                    </a:ext>
                  </a:extLst>
                </p:cNvPr>
                <p:cNvPicPr/>
                <p:nvPr/>
              </p:nvPicPr>
              <p:blipFill>
                <a:blip r:embed="rId15"/>
                <a:stretch>
                  <a:fillRect/>
                </a:stretch>
              </p:blipFill>
              <p:spPr>
                <a:xfrm>
                  <a:off x="2335455" y="7851915"/>
                  <a:ext cx="51840" cy="748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6">
              <p14:nvContentPartPr>
                <p14:cNvPr id="57" name="Ink 56">
                  <a:extLst>
                    <a:ext uri="{FF2B5EF4-FFF2-40B4-BE49-F238E27FC236}">
                      <a16:creationId xmlns:a16="http://schemas.microsoft.com/office/drawing/2014/main" id="{09C1456B-15F7-64CE-5930-B2A344017E5C}"/>
                    </a:ext>
                  </a:extLst>
                </p14:cNvPr>
                <p14:cNvContentPartPr/>
                <p14:nvPr/>
              </p14:nvContentPartPr>
              <p14:xfrm>
                <a:off x="2345535" y="7894755"/>
                <a:ext cx="48240" cy="108720"/>
              </p14:xfrm>
            </p:contentPart>
          </mc:Choice>
          <mc:Fallback>
            <p:pic>
              <p:nvPicPr>
                <p:cNvPr id="57" name="Ink 56">
                  <a:extLst>
                    <a:ext uri="{FF2B5EF4-FFF2-40B4-BE49-F238E27FC236}">
                      <a16:creationId xmlns:a16="http://schemas.microsoft.com/office/drawing/2014/main" id="{09C1456B-15F7-64CE-5930-B2A344017E5C}"/>
                    </a:ext>
                  </a:extLst>
                </p:cNvPr>
                <p:cNvPicPr/>
                <p:nvPr/>
              </p:nvPicPr>
              <p:blipFill>
                <a:blip r:embed="rId17"/>
                <a:stretch>
                  <a:fillRect/>
                </a:stretch>
              </p:blipFill>
              <p:spPr>
                <a:xfrm>
                  <a:off x="2339415" y="7888635"/>
                  <a:ext cx="60480" cy="1209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8">
              <p14:nvContentPartPr>
                <p14:cNvPr id="59" name="Ink 58">
                  <a:extLst>
                    <a:ext uri="{FF2B5EF4-FFF2-40B4-BE49-F238E27FC236}">
                      <a16:creationId xmlns:a16="http://schemas.microsoft.com/office/drawing/2014/main" id="{EADE41F4-E93E-21EE-E966-39AEBB5441E2}"/>
                    </a:ext>
                  </a:extLst>
                </p14:cNvPr>
                <p14:cNvContentPartPr/>
                <p14:nvPr/>
              </p14:nvContentPartPr>
              <p14:xfrm>
                <a:off x="2354895" y="7967475"/>
                <a:ext cx="28800" cy="369720"/>
              </p14:xfrm>
            </p:contentPart>
          </mc:Choice>
          <mc:Fallback>
            <p:pic>
              <p:nvPicPr>
                <p:cNvPr id="59" name="Ink 58">
                  <a:extLst>
                    <a:ext uri="{FF2B5EF4-FFF2-40B4-BE49-F238E27FC236}">
                      <a16:creationId xmlns:a16="http://schemas.microsoft.com/office/drawing/2014/main" id="{EADE41F4-E93E-21EE-E966-39AEBB5441E2}"/>
                    </a:ext>
                  </a:extLst>
                </p:cNvPr>
                <p:cNvPicPr/>
                <p:nvPr/>
              </p:nvPicPr>
              <p:blipFill>
                <a:blip r:embed="rId19"/>
                <a:stretch>
                  <a:fillRect/>
                </a:stretch>
              </p:blipFill>
              <p:spPr>
                <a:xfrm>
                  <a:off x="2318895" y="7931475"/>
                  <a:ext cx="100440" cy="441360"/>
                </a:xfrm>
                <a:prstGeom prst="rect">
                  <a:avLst/>
                </a:prstGeom>
              </p:spPr>
            </p:pic>
          </mc:Fallback>
        </mc:AlternateContent>
      </p:grpSp>
      <mc:AlternateContent xmlns:mc="http://schemas.openxmlformats.org/markup-compatibility/2006">
        <mc:Choice xmlns:p14="http://schemas.microsoft.com/office/powerpoint/2010/main" Requires="p14">
          <p:contentPart p14:bwMode="auto" r:id="rId20">
            <p14:nvContentPartPr>
              <p14:cNvPr id="61" name="Ink 60">
                <a:extLst>
                  <a:ext uri="{FF2B5EF4-FFF2-40B4-BE49-F238E27FC236}">
                    <a16:creationId xmlns:a16="http://schemas.microsoft.com/office/drawing/2014/main" id="{9ADA5CFF-43A8-C808-EBCF-EC3927ACDA2C}"/>
                  </a:ext>
                </a:extLst>
              </p14:cNvPr>
              <p14:cNvContentPartPr/>
              <p14:nvPr/>
            </p14:nvContentPartPr>
            <p14:xfrm>
              <a:off x="2345175" y="8377065"/>
              <a:ext cx="25920" cy="624600"/>
            </p14:xfrm>
          </p:contentPart>
        </mc:Choice>
        <mc:Fallback>
          <p:pic>
            <p:nvPicPr>
              <p:cNvPr id="61" name="Ink 60">
                <a:extLst>
                  <a:ext uri="{FF2B5EF4-FFF2-40B4-BE49-F238E27FC236}">
                    <a16:creationId xmlns:a16="http://schemas.microsoft.com/office/drawing/2014/main" id="{9ADA5CFF-43A8-C808-EBCF-EC3927ACDA2C}"/>
                  </a:ext>
                </a:extLst>
              </p:cNvPr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2309535" y="8341065"/>
                <a:ext cx="97560" cy="696240"/>
              </a:xfrm>
              <a:prstGeom prst="rect">
                <a:avLst/>
              </a:prstGeom>
            </p:spPr>
          </p:pic>
        </mc:Fallback>
      </mc:AlternateContent>
      <p:grpSp>
        <p:nvGrpSpPr>
          <p:cNvPr id="74" name="Group 73">
            <a:extLst>
              <a:ext uri="{FF2B5EF4-FFF2-40B4-BE49-F238E27FC236}">
                <a16:creationId xmlns:a16="http://schemas.microsoft.com/office/drawing/2014/main" id="{988D1620-EB4B-D0A3-6658-967D8543D63F}"/>
              </a:ext>
            </a:extLst>
          </p:cNvPr>
          <p:cNvGrpSpPr/>
          <p:nvPr/>
        </p:nvGrpSpPr>
        <p:grpSpPr>
          <a:xfrm>
            <a:off x="2352375" y="9048465"/>
            <a:ext cx="19440" cy="5040"/>
            <a:chOff x="2352375" y="9048465"/>
            <a:chExt cx="19440" cy="5040"/>
          </a:xfrm>
        </p:grpSpPr>
        <mc:AlternateContent xmlns:mc="http://schemas.openxmlformats.org/markup-compatibility/2006">
          <mc:Choice xmlns:p14="http://schemas.microsoft.com/office/powerpoint/2010/main" Requires="p14">
            <p:contentPart p14:bwMode="auto" r:id="rId22">
              <p14:nvContentPartPr>
                <p14:cNvPr id="62" name="Ink 61">
                  <a:extLst>
                    <a:ext uri="{FF2B5EF4-FFF2-40B4-BE49-F238E27FC236}">
                      <a16:creationId xmlns:a16="http://schemas.microsoft.com/office/drawing/2014/main" id="{4B4E91BB-5794-19E1-9CBE-98A3F6CEEA66}"/>
                    </a:ext>
                  </a:extLst>
                </p14:cNvPr>
                <p14:cNvContentPartPr/>
                <p14:nvPr/>
              </p14:nvContentPartPr>
              <p14:xfrm>
                <a:off x="2359575" y="9048465"/>
                <a:ext cx="5040" cy="1800"/>
              </p14:xfrm>
            </p:contentPart>
          </mc:Choice>
          <mc:Fallback>
            <p:pic>
              <p:nvPicPr>
                <p:cNvPr id="62" name="Ink 61">
                  <a:extLst>
                    <a:ext uri="{FF2B5EF4-FFF2-40B4-BE49-F238E27FC236}">
                      <a16:creationId xmlns:a16="http://schemas.microsoft.com/office/drawing/2014/main" id="{4B4E91BB-5794-19E1-9CBE-98A3F6CEEA66}"/>
                    </a:ext>
                  </a:extLst>
                </p:cNvPr>
                <p:cNvPicPr/>
                <p:nvPr/>
              </p:nvPicPr>
              <p:blipFill>
                <a:blip r:embed="rId23"/>
                <a:stretch>
                  <a:fillRect/>
                </a:stretch>
              </p:blipFill>
              <p:spPr>
                <a:xfrm>
                  <a:off x="2350935" y="9039825"/>
                  <a:ext cx="22680" cy="194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24">
              <p14:nvContentPartPr>
                <p14:cNvPr id="63" name="Ink 62">
                  <a:extLst>
                    <a:ext uri="{FF2B5EF4-FFF2-40B4-BE49-F238E27FC236}">
                      <a16:creationId xmlns:a16="http://schemas.microsoft.com/office/drawing/2014/main" id="{CD7FFA71-7147-5C3E-938E-4ADB3581A110}"/>
                    </a:ext>
                  </a:extLst>
                </p14:cNvPr>
                <p14:cNvContentPartPr/>
                <p14:nvPr/>
              </p14:nvContentPartPr>
              <p14:xfrm>
                <a:off x="2371455" y="9050985"/>
                <a:ext cx="360" cy="360"/>
              </p14:xfrm>
            </p:contentPart>
          </mc:Choice>
          <mc:Fallback>
            <p:pic>
              <p:nvPicPr>
                <p:cNvPr id="63" name="Ink 62">
                  <a:extLst>
                    <a:ext uri="{FF2B5EF4-FFF2-40B4-BE49-F238E27FC236}">
                      <a16:creationId xmlns:a16="http://schemas.microsoft.com/office/drawing/2014/main" id="{CD7FFA71-7147-5C3E-938E-4ADB3581A110}"/>
                    </a:ext>
                  </a:extLst>
                </p:cNvPr>
                <p:cNvPicPr/>
                <p:nvPr/>
              </p:nvPicPr>
              <p:blipFill>
                <a:blip r:embed="rId23"/>
                <a:stretch>
                  <a:fillRect/>
                </a:stretch>
              </p:blipFill>
              <p:spPr>
                <a:xfrm>
                  <a:off x="2362815" y="9041985"/>
                  <a:ext cx="18000" cy="18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25">
              <p14:nvContentPartPr>
                <p14:cNvPr id="64" name="Ink 63">
                  <a:extLst>
                    <a:ext uri="{FF2B5EF4-FFF2-40B4-BE49-F238E27FC236}">
                      <a16:creationId xmlns:a16="http://schemas.microsoft.com/office/drawing/2014/main" id="{E73275F6-7AA6-3412-97A9-A017EA422B06}"/>
                    </a:ext>
                  </a:extLst>
                </p14:cNvPr>
                <p14:cNvContentPartPr/>
                <p14:nvPr/>
              </p14:nvContentPartPr>
              <p14:xfrm>
                <a:off x="2357415" y="9048465"/>
                <a:ext cx="360" cy="360"/>
              </p14:xfrm>
            </p:contentPart>
          </mc:Choice>
          <mc:Fallback>
            <p:pic>
              <p:nvPicPr>
                <p:cNvPr id="64" name="Ink 63">
                  <a:extLst>
                    <a:ext uri="{FF2B5EF4-FFF2-40B4-BE49-F238E27FC236}">
                      <a16:creationId xmlns:a16="http://schemas.microsoft.com/office/drawing/2014/main" id="{E73275F6-7AA6-3412-97A9-A017EA422B06}"/>
                    </a:ext>
                  </a:extLst>
                </p:cNvPr>
                <p:cNvPicPr/>
                <p:nvPr/>
              </p:nvPicPr>
              <p:blipFill>
                <a:blip r:embed="rId23"/>
                <a:stretch>
                  <a:fillRect/>
                </a:stretch>
              </p:blipFill>
              <p:spPr>
                <a:xfrm>
                  <a:off x="2348415" y="9039825"/>
                  <a:ext cx="18000" cy="18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26">
              <p14:nvContentPartPr>
                <p14:cNvPr id="66" name="Ink 65">
                  <a:extLst>
                    <a:ext uri="{FF2B5EF4-FFF2-40B4-BE49-F238E27FC236}">
                      <a16:creationId xmlns:a16="http://schemas.microsoft.com/office/drawing/2014/main" id="{C0C2B794-ADBD-6990-C77B-3B1F61A54631}"/>
                    </a:ext>
                  </a:extLst>
                </p14:cNvPr>
                <p14:cNvContentPartPr/>
                <p14:nvPr/>
              </p14:nvContentPartPr>
              <p14:xfrm>
                <a:off x="2352375" y="9053145"/>
                <a:ext cx="360" cy="360"/>
              </p14:xfrm>
            </p:contentPart>
          </mc:Choice>
          <mc:Fallback>
            <p:pic>
              <p:nvPicPr>
                <p:cNvPr id="66" name="Ink 65">
                  <a:extLst>
                    <a:ext uri="{FF2B5EF4-FFF2-40B4-BE49-F238E27FC236}">
                      <a16:creationId xmlns:a16="http://schemas.microsoft.com/office/drawing/2014/main" id="{C0C2B794-ADBD-6990-C77B-3B1F61A54631}"/>
                    </a:ext>
                  </a:extLst>
                </p:cNvPr>
                <p:cNvPicPr/>
                <p:nvPr/>
              </p:nvPicPr>
              <p:blipFill>
                <a:blip r:embed="rId23"/>
                <a:stretch>
                  <a:fillRect/>
                </a:stretch>
              </p:blipFill>
              <p:spPr>
                <a:xfrm>
                  <a:off x="2343735" y="9044505"/>
                  <a:ext cx="18000" cy="18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27">
              <p14:nvContentPartPr>
                <p14:cNvPr id="67" name="Ink 66">
                  <a:extLst>
                    <a:ext uri="{FF2B5EF4-FFF2-40B4-BE49-F238E27FC236}">
                      <a16:creationId xmlns:a16="http://schemas.microsoft.com/office/drawing/2014/main" id="{44168EC6-1494-B93A-A6E7-EBF3AC3EA5B1}"/>
                    </a:ext>
                  </a:extLst>
                </p14:cNvPr>
                <p14:cNvContentPartPr/>
                <p14:nvPr/>
              </p14:nvContentPartPr>
              <p14:xfrm>
                <a:off x="2357415" y="9053145"/>
                <a:ext cx="360" cy="360"/>
              </p14:xfrm>
            </p:contentPart>
          </mc:Choice>
          <mc:Fallback>
            <p:pic>
              <p:nvPicPr>
                <p:cNvPr id="67" name="Ink 66">
                  <a:extLst>
                    <a:ext uri="{FF2B5EF4-FFF2-40B4-BE49-F238E27FC236}">
                      <a16:creationId xmlns:a16="http://schemas.microsoft.com/office/drawing/2014/main" id="{44168EC6-1494-B93A-A6E7-EBF3AC3EA5B1}"/>
                    </a:ext>
                  </a:extLst>
                </p:cNvPr>
                <p:cNvPicPr/>
                <p:nvPr/>
              </p:nvPicPr>
              <p:blipFill>
                <a:blip r:embed="rId23"/>
                <a:stretch>
                  <a:fillRect/>
                </a:stretch>
              </p:blipFill>
              <p:spPr>
                <a:xfrm>
                  <a:off x="2348415" y="9044505"/>
                  <a:ext cx="18000" cy="18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28">
              <p14:nvContentPartPr>
                <p14:cNvPr id="68" name="Ink 67">
                  <a:extLst>
                    <a:ext uri="{FF2B5EF4-FFF2-40B4-BE49-F238E27FC236}">
                      <a16:creationId xmlns:a16="http://schemas.microsoft.com/office/drawing/2014/main" id="{021D12F0-B966-ED03-67A0-AE7CED47C18B}"/>
                    </a:ext>
                  </a:extLst>
                </p14:cNvPr>
                <p14:cNvContentPartPr/>
                <p14:nvPr/>
              </p14:nvContentPartPr>
              <p14:xfrm>
                <a:off x="2359575" y="9053145"/>
                <a:ext cx="360" cy="360"/>
              </p14:xfrm>
            </p:contentPart>
          </mc:Choice>
          <mc:Fallback>
            <p:pic>
              <p:nvPicPr>
                <p:cNvPr id="68" name="Ink 67">
                  <a:extLst>
                    <a:ext uri="{FF2B5EF4-FFF2-40B4-BE49-F238E27FC236}">
                      <a16:creationId xmlns:a16="http://schemas.microsoft.com/office/drawing/2014/main" id="{021D12F0-B966-ED03-67A0-AE7CED47C18B}"/>
                    </a:ext>
                  </a:extLst>
                </p:cNvPr>
                <p:cNvPicPr/>
                <p:nvPr/>
              </p:nvPicPr>
              <p:blipFill>
                <a:blip r:embed="rId23"/>
                <a:stretch>
                  <a:fillRect/>
                </a:stretch>
              </p:blipFill>
              <p:spPr>
                <a:xfrm>
                  <a:off x="2350935" y="9044505"/>
                  <a:ext cx="18000" cy="18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29">
              <p14:nvContentPartPr>
                <p14:cNvPr id="69" name="Ink 68">
                  <a:extLst>
                    <a:ext uri="{FF2B5EF4-FFF2-40B4-BE49-F238E27FC236}">
                      <a16:creationId xmlns:a16="http://schemas.microsoft.com/office/drawing/2014/main" id="{8EAE7974-3855-3973-7E92-91DBB627743E}"/>
                    </a:ext>
                  </a:extLst>
                </p14:cNvPr>
                <p14:cNvContentPartPr/>
                <p14:nvPr/>
              </p14:nvContentPartPr>
              <p14:xfrm>
                <a:off x="2362095" y="9053145"/>
                <a:ext cx="360" cy="360"/>
              </p14:xfrm>
            </p:contentPart>
          </mc:Choice>
          <mc:Fallback>
            <p:pic>
              <p:nvPicPr>
                <p:cNvPr id="69" name="Ink 68">
                  <a:extLst>
                    <a:ext uri="{FF2B5EF4-FFF2-40B4-BE49-F238E27FC236}">
                      <a16:creationId xmlns:a16="http://schemas.microsoft.com/office/drawing/2014/main" id="{8EAE7974-3855-3973-7E92-91DBB627743E}"/>
                    </a:ext>
                  </a:extLst>
                </p:cNvPr>
                <p:cNvPicPr/>
                <p:nvPr/>
              </p:nvPicPr>
              <p:blipFill>
                <a:blip r:embed="rId23"/>
                <a:stretch>
                  <a:fillRect/>
                </a:stretch>
              </p:blipFill>
              <p:spPr>
                <a:xfrm>
                  <a:off x="2353095" y="9044505"/>
                  <a:ext cx="18000" cy="18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30">
              <p14:nvContentPartPr>
                <p14:cNvPr id="70" name="Ink 69">
                  <a:extLst>
                    <a:ext uri="{FF2B5EF4-FFF2-40B4-BE49-F238E27FC236}">
                      <a16:creationId xmlns:a16="http://schemas.microsoft.com/office/drawing/2014/main" id="{B526094D-E7AA-DC23-404B-3E69CC5D644A}"/>
                    </a:ext>
                  </a:extLst>
                </p14:cNvPr>
                <p14:cNvContentPartPr/>
                <p14:nvPr/>
              </p14:nvContentPartPr>
              <p14:xfrm>
                <a:off x="2364255" y="9053145"/>
                <a:ext cx="360" cy="360"/>
              </p14:xfrm>
            </p:contentPart>
          </mc:Choice>
          <mc:Fallback>
            <p:pic>
              <p:nvPicPr>
                <p:cNvPr id="70" name="Ink 69">
                  <a:extLst>
                    <a:ext uri="{FF2B5EF4-FFF2-40B4-BE49-F238E27FC236}">
                      <a16:creationId xmlns:a16="http://schemas.microsoft.com/office/drawing/2014/main" id="{B526094D-E7AA-DC23-404B-3E69CC5D644A}"/>
                    </a:ext>
                  </a:extLst>
                </p:cNvPr>
                <p:cNvPicPr/>
                <p:nvPr/>
              </p:nvPicPr>
              <p:blipFill>
                <a:blip r:embed="rId23"/>
                <a:stretch>
                  <a:fillRect/>
                </a:stretch>
              </p:blipFill>
              <p:spPr>
                <a:xfrm>
                  <a:off x="2355615" y="9044505"/>
                  <a:ext cx="18000" cy="18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31">
              <p14:nvContentPartPr>
                <p14:cNvPr id="71" name="Ink 70">
                  <a:extLst>
                    <a:ext uri="{FF2B5EF4-FFF2-40B4-BE49-F238E27FC236}">
                      <a16:creationId xmlns:a16="http://schemas.microsoft.com/office/drawing/2014/main" id="{8EB3AB6A-41C2-08DF-CC9A-EBDF1F3D63C5}"/>
                    </a:ext>
                  </a:extLst>
                </p14:cNvPr>
                <p14:cNvContentPartPr/>
                <p14:nvPr/>
              </p14:nvContentPartPr>
              <p14:xfrm>
                <a:off x="2364255" y="9053145"/>
                <a:ext cx="720" cy="360"/>
              </p14:xfrm>
            </p:contentPart>
          </mc:Choice>
          <mc:Fallback>
            <p:pic>
              <p:nvPicPr>
                <p:cNvPr id="71" name="Ink 70">
                  <a:extLst>
                    <a:ext uri="{FF2B5EF4-FFF2-40B4-BE49-F238E27FC236}">
                      <a16:creationId xmlns:a16="http://schemas.microsoft.com/office/drawing/2014/main" id="{8EB3AB6A-41C2-08DF-CC9A-EBDF1F3D63C5}"/>
                    </a:ext>
                  </a:extLst>
                </p:cNvPr>
                <p:cNvPicPr/>
                <p:nvPr/>
              </p:nvPicPr>
              <p:blipFill>
                <a:blip r:embed="rId32"/>
                <a:stretch>
                  <a:fillRect/>
                </a:stretch>
              </p:blipFill>
              <p:spPr>
                <a:xfrm>
                  <a:off x="2355615" y="9044505"/>
                  <a:ext cx="18360" cy="18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33">
              <p14:nvContentPartPr>
                <p14:cNvPr id="73" name="Ink 72">
                  <a:extLst>
                    <a:ext uri="{FF2B5EF4-FFF2-40B4-BE49-F238E27FC236}">
                      <a16:creationId xmlns:a16="http://schemas.microsoft.com/office/drawing/2014/main" id="{547A523E-9C88-BF08-5C29-40CD4FE93569}"/>
                    </a:ext>
                  </a:extLst>
                </p14:cNvPr>
                <p14:cNvContentPartPr/>
                <p14:nvPr/>
              </p14:nvContentPartPr>
              <p14:xfrm>
                <a:off x="2371455" y="9053145"/>
                <a:ext cx="360" cy="360"/>
              </p14:xfrm>
            </p:contentPart>
          </mc:Choice>
          <mc:Fallback>
            <p:pic>
              <p:nvPicPr>
                <p:cNvPr id="73" name="Ink 72">
                  <a:extLst>
                    <a:ext uri="{FF2B5EF4-FFF2-40B4-BE49-F238E27FC236}">
                      <a16:creationId xmlns:a16="http://schemas.microsoft.com/office/drawing/2014/main" id="{547A523E-9C88-BF08-5C29-40CD4FE93569}"/>
                    </a:ext>
                  </a:extLst>
                </p:cNvPr>
                <p:cNvPicPr/>
                <p:nvPr/>
              </p:nvPicPr>
              <p:blipFill>
                <a:blip r:embed="rId23"/>
                <a:stretch>
                  <a:fillRect/>
                </a:stretch>
              </p:blipFill>
              <p:spPr>
                <a:xfrm>
                  <a:off x="2362815" y="9044505"/>
                  <a:ext cx="18000" cy="18000"/>
                </a:xfrm>
                <a:prstGeom prst="rect">
                  <a:avLst/>
                </a:prstGeom>
              </p:spPr>
            </p:pic>
          </mc:Fallback>
        </mc:AlternateContent>
      </p:grpSp>
      <mc:AlternateContent xmlns:mc="http://schemas.openxmlformats.org/markup-compatibility/2006">
        <mc:Choice xmlns:p14="http://schemas.microsoft.com/office/powerpoint/2010/main" Requires="p14">
          <p:contentPart p14:bwMode="auto" r:id="rId34">
            <p14:nvContentPartPr>
              <p14:cNvPr id="78" name="Ink 77">
                <a:extLst>
                  <a:ext uri="{FF2B5EF4-FFF2-40B4-BE49-F238E27FC236}">
                    <a16:creationId xmlns:a16="http://schemas.microsoft.com/office/drawing/2014/main" id="{83F93261-3B0D-86A0-05B7-51F72B8FC378}"/>
                  </a:ext>
                </a:extLst>
              </p14:cNvPr>
              <p14:cNvContentPartPr/>
              <p14:nvPr/>
            </p14:nvContentPartPr>
            <p14:xfrm>
              <a:off x="4471890" y="8919941"/>
              <a:ext cx="360" cy="360"/>
            </p14:xfrm>
          </p:contentPart>
        </mc:Choice>
        <mc:Fallback>
          <p:pic>
            <p:nvPicPr>
              <p:cNvPr id="78" name="Ink 77">
                <a:extLst>
                  <a:ext uri="{FF2B5EF4-FFF2-40B4-BE49-F238E27FC236}">
                    <a16:creationId xmlns:a16="http://schemas.microsoft.com/office/drawing/2014/main" id="{83F93261-3B0D-86A0-05B7-51F72B8FC378}"/>
                  </a:ext>
                </a:extLst>
              </p:cNvPr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4462890" y="8911301"/>
                <a:ext cx="18000" cy="18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5">
            <p14:nvContentPartPr>
              <p14:cNvPr id="80" name="Ink 79">
                <a:extLst>
                  <a:ext uri="{FF2B5EF4-FFF2-40B4-BE49-F238E27FC236}">
                    <a16:creationId xmlns:a16="http://schemas.microsoft.com/office/drawing/2014/main" id="{800C9A84-D323-52A1-602E-7CD8154BCF74}"/>
                  </a:ext>
                </a:extLst>
              </p14:cNvPr>
              <p14:cNvContentPartPr/>
              <p14:nvPr/>
            </p14:nvContentPartPr>
            <p14:xfrm>
              <a:off x="4471890" y="8912741"/>
              <a:ext cx="360" cy="360"/>
            </p14:xfrm>
          </p:contentPart>
        </mc:Choice>
        <mc:Fallback>
          <p:pic>
            <p:nvPicPr>
              <p:cNvPr id="80" name="Ink 79">
                <a:extLst>
                  <a:ext uri="{FF2B5EF4-FFF2-40B4-BE49-F238E27FC236}">
                    <a16:creationId xmlns:a16="http://schemas.microsoft.com/office/drawing/2014/main" id="{800C9A84-D323-52A1-602E-7CD8154BCF74}"/>
                  </a:ext>
                </a:extLst>
              </p:cNvPr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4462890" y="8904101"/>
                <a:ext cx="18000" cy="18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6">
            <p14:nvContentPartPr>
              <p14:cNvPr id="81" name="Ink 80">
                <a:extLst>
                  <a:ext uri="{FF2B5EF4-FFF2-40B4-BE49-F238E27FC236}">
                    <a16:creationId xmlns:a16="http://schemas.microsoft.com/office/drawing/2014/main" id="{1D879F3E-62FC-9713-7178-C75C7D4742C8}"/>
                  </a:ext>
                </a:extLst>
              </p14:cNvPr>
              <p14:cNvContentPartPr/>
              <p14:nvPr/>
            </p14:nvContentPartPr>
            <p14:xfrm>
              <a:off x="3949890" y="8889701"/>
              <a:ext cx="506520" cy="54360"/>
            </p14:xfrm>
          </p:contentPart>
        </mc:Choice>
        <mc:Fallback>
          <p:pic>
            <p:nvPicPr>
              <p:cNvPr id="81" name="Ink 80">
                <a:extLst>
                  <a:ext uri="{FF2B5EF4-FFF2-40B4-BE49-F238E27FC236}">
                    <a16:creationId xmlns:a16="http://schemas.microsoft.com/office/drawing/2014/main" id="{1D879F3E-62FC-9713-7178-C75C7D4742C8}"/>
                  </a:ext>
                </a:extLst>
              </p:cNvPr>
              <p:cNvPicPr/>
              <p:nvPr/>
            </p:nvPicPr>
            <p:blipFill>
              <a:blip r:embed="rId37"/>
              <a:stretch>
                <a:fillRect/>
              </a:stretch>
            </p:blipFill>
            <p:spPr>
              <a:xfrm>
                <a:off x="3940890" y="8881061"/>
                <a:ext cx="524160" cy="72000"/>
              </a:xfrm>
              <a:prstGeom prst="rect">
                <a:avLst/>
              </a:prstGeom>
            </p:spPr>
          </p:pic>
        </mc:Fallback>
      </mc:AlternateContent>
      <p:grpSp>
        <p:nvGrpSpPr>
          <p:cNvPr id="85" name="Group 84">
            <a:extLst>
              <a:ext uri="{FF2B5EF4-FFF2-40B4-BE49-F238E27FC236}">
                <a16:creationId xmlns:a16="http://schemas.microsoft.com/office/drawing/2014/main" id="{3A772F2C-D127-E49A-E3AF-D2939B751D39}"/>
              </a:ext>
            </a:extLst>
          </p:cNvPr>
          <p:cNvGrpSpPr/>
          <p:nvPr/>
        </p:nvGrpSpPr>
        <p:grpSpPr>
          <a:xfrm>
            <a:off x="4283610" y="8896181"/>
            <a:ext cx="188640" cy="33480"/>
            <a:chOff x="4283610" y="8896181"/>
            <a:chExt cx="188640" cy="33480"/>
          </a:xfrm>
        </p:grpSpPr>
        <mc:AlternateContent xmlns:mc="http://schemas.openxmlformats.org/markup-compatibility/2006">
          <mc:Choice xmlns:p14="http://schemas.microsoft.com/office/powerpoint/2010/main" Requires="p14">
            <p:contentPart p14:bwMode="auto" r:id="rId38">
              <p14:nvContentPartPr>
                <p14:cNvPr id="75" name="Ink 74">
                  <a:extLst>
                    <a:ext uri="{FF2B5EF4-FFF2-40B4-BE49-F238E27FC236}">
                      <a16:creationId xmlns:a16="http://schemas.microsoft.com/office/drawing/2014/main" id="{229886EE-A01C-89CF-71F4-D102D6EA8232}"/>
                    </a:ext>
                  </a:extLst>
                </p14:cNvPr>
                <p14:cNvContentPartPr/>
                <p14:nvPr/>
              </p14:nvContentPartPr>
              <p14:xfrm>
                <a:off x="4471890" y="8929301"/>
                <a:ext cx="360" cy="360"/>
              </p14:xfrm>
            </p:contentPart>
          </mc:Choice>
          <mc:Fallback>
            <p:pic>
              <p:nvPicPr>
                <p:cNvPr id="75" name="Ink 74">
                  <a:extLst>
                    <a:ext uri="{FF2B5EF4-FFF2-40B4-BE49-F238E27FC236}">
                      <a16:creationId xmlns:a16="http://schemas.microsoft.com/office/drawing/2014/main" id="{229886EE-A01C-89CF-71F4-D102D6EA8232}"/>
                    </a:ext>
                  </a:extLst>
                </p:cNvPr>
                <p:cNvPicPr/>
                <p:nvPr/>
              </p:nvPicPr>
              <p:blipFill>
                <a:blip r:embed="rId23"/>
                <a:stretch>
                  <a:fillRect/>
                </a:stretch>
              </p:blipFill>
              <p:spPr>
                <a:xfrm>
                  <a:off x="4462890" y="8920661"/>
                  <a:ext cx="18000" cy="18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39">
              <p14:nvContentPartPr>
                <p14:cNvPr id="76" name="Ink 75">
                  <a:extLst>
                    <a:ext uri="{FF2B5EF4-FFF2-40B4-BE49-F238E27FC236}">
                      <a16:creationId xmlns:a16="http://schemas.microsoft.com/office/drawing/2014/main" id="{80B4F6D2-11F1-E818-FE24-E76E84C0AD3F}"/>
                    </a:ext>
                  </a:extLst>
                </p14:cNvPr>
                <p14:cNvContentPartPr/>
                <p14:nvPr/>
              </p14:nvContentPartPr>
              <p14:xfrm>
                <a:off x="4469370" y="8917421"/>
                <a:ext cx="360" cy="360"/>
              </p14:xfrm>
            </p:contentPart>
          </mc:Choice>
          <mc:Fallback>
            <p:pic>
              <p:nvPicPr>
                <p:cNvPr id="76" name="Ink 75">
                  <a:extLst>
                    <a:ext uri="{FF2B5EF4-FFF2-40B4-BE49-F238E27FC236}">
                      <a16:creationId xmlns:a16="http://schemas.microsoft.com/office/drawing/2014/main" id="{80B4F6D2-11F1-E818-FE24-E76E84C0AD3F}"/>
                    </a:ext>
                  </a:extLst>
                </p:cNvPr>
                <p:cNvPicPr/>
                <p:nvPr/>
              </p:nvPicPr>
              <p:blipFill>
                <a:blip r:embed="rId23"/>
                <a:stretch>
                  <a:fillRect/>
                </a:stretch>
              </p:blipFill>
              <p:spPr>
                <a:xfrm>
                  <a:off x="4460730" y="8908781"/>
                  <a:ext cx="18000" cy="18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40">
              <p14:nvContentPartPr>
                <p14:cNvPr id="84" name="Ink 83">
                  <a:extLst>
                    <a:ext uri="{FF2B5EF4-FFF2-40B4-BE49-F238E27FC236}">
                      <a16:creationId xmlns:a16="http://schemas.microsoft.com/office/drawing/2014/main" id="{8A770602-D1E5-7A36-09CC-5D1433A89188}"/>
                    </a:ext>
                  </a:extLst>
                </p14:cNvPr>
                <p14:cNvContentPartPr/>
                <p14:nvPr/>
              </p14:nvContentPartPr>
              <p14:xfrm>
                <a:off x="4283610" y="8896181"/>
                <a:ext cx="143280" cy="14760"/>
              </p14:xfrm>
            </p:contentPart>
          </mc:Choice>
          <mc:Fallback>
            <p:pic>
              <p:nvPicPr>
                <p:cNvPr id="84" name="Ink 83">
                  <a:extLst>
                    <a:ext uri="{FF2B5EF4-FFF2-40B4-BE49-F238E27FC236}">
                      <a16:creationId xmlns:a16="http://schemas.microsoft.com/office/drawing/2014/main" id="{8A770602-D1E5-7A36-09CC-5D1433A89188}"/>
                    </a:ext>
                  </a:extLst>
                </p:cNvPr>
                <p:cNvPicPr/>
                <p:nvPr/>
              </p:nvPicPr>
              <p:blipFill>
                <a:blip r:embed="rId41"/>
                <a:stretch>
                  <a:fillRect/>
                </a:stretch>
              </p:blipFill>
              <p:spPr>
                <a:xfrm>
                  <a:off x="4274610" y="8887541"/>
                  <a:ext cx="160920" cy="32400"/>
                </a:xfrm>
                <a:prstGeom prst="rect">
                  <a:avLst/>
                </a:prstGeom>
              </p:spPr>
            </p:pic>
          </mc:Fallback>
        </mc:AlternateContent>
      </p:grpSp>
      <mc:AlternateContent xmlns:mc="http://schemas.openxmlformats.org/markup-compatibility/2006">
        <mc:Choice xmlns:p14="http://schemas.microsoft.com/office/powerpoint/2010/main" Requires="p14">
          <p:contentPart p14:bwMode="auto" r:id="rId42">
            <p14:nvContentPartPr>
              <p14:cNvPr id="94" name="Ink 93">
                <a:extLst>
                  <a:ext uri="{FF2B5EF4-FFF2-40B4-BE49-F238E27FC236}">
                    <a16:creationId xmlns:a16="http://schemas.microsoft.com/office/drawing/2014/main" id="{EB8A400A-6656-4370-2618-62A233529B2F}"/>
                  </a:ext>
                </a:extLst>
              </p14:cNvPr>
              <p14:cNvContentPartPr/>
              <p14:nvPr/>
            </p14:nvContentPartPr>
            <p14:xfrm>
              <a:off x="3945570" y="8874581"/>
              <a:ext cx="258120" cy="6120"/>
            </p14:xfrm>
          </p:contentPart>
        </mc:Choice>
        <mc:Fallback>
          <p:pic>
            <p:nvPicPr>
              <p:cNvPr id="94" name="Ink 93">
                <a:extLst>
                  <a:ext uri="{FF2B5EF4-FFF2-40B4-BE49-F238E27FC236}">
                    <a16:creationId xmlns:a16="http://schemas.microsoft.com/office/drawing/2014/main" id="{EB8A400A-6656-4370-2618-62A233529B2F}"/>
                  </a:ext>
                </a:extLst>
              </p:cNvPr>
              <p:cNvPicPr/>
              <p:nvPr/>
            </p:nvPicPr>
            <p:blipFill>
              <a:blip r:embed="rId43"/>
              <a:stretch>
                <a:fillRect/>
              </a:stretch>
            </p:blipFill>
            <p:spPr>
              <a:xfrm>
                <a:off x="3882570" y="8811941"/>
                <a:ext cx="383760" cy="131760"/>
              </a:xfrm>
              <a:prstGeom prst="rect">
                <a:avLst/>
              </a:prstGeom>
            </p:spPr>
          </p:pic>
        </mc:Fallback>
      </mc:AlternateContent>
      <p:grpSp>
        <p:nvGrpSpPr>
          <p:cNvPr id="96" name="Group 95">
            <a:extLst>
              <a:ext uri="{FF2B5EF4-FFF2-40B4-BE49-F238E27FC236}">
                <a16:creationId xmlns:a16="http://schemas.microsoft.com/office/drawing/2014/main" id="{CDF185DD-788A-B43F-908D-5414E6D5CFEE}"/>
              </a:ext>
            </a:extLst>
          </p:cNvPr>
          <p:cNvGrpSpPr/>
          <p:nvPr/>
        </p:nvGrpSpPr>
        <p:grpSpPr>
          <a:xfrm>
            <a:off x="3878970" y="8891501"/>
            <a:ext cx="471600" cy="25200"/>
            <a:chOff x="3878970" y="8891501"/>
            <a:chExt cx="471600" cy="25200"/>
          </a:xfrm>
        </p:grpSpPr>
        <mc:AlternateContent xmlns:mc="http://schemas.openxmlformats.org/markup-compatibility/2006">
          <mc:Choice xmlns:p14="http://schemas.microsoft.com/office/powerpoint/2010/main" Requires="p14">
            <p:contentPart p14:bwMode="auto" r:id="rId44">
              <p14:nvContentPartPr>
                <p14:cNvPr id="86" name="Ink 85">
                  <a:extLst>
                    <a:ext uri="{FF2B5EF4-FFF2-40B4-BE49-F238E27FC236}">
                      <a16:creationId xmlns:a16="http://schemas.microsoft.com/office/drawing/2014/main" id="{D0690395-BA47-F836-5EB2-84826CD703FB}"/>
                    </a:ext>
                  </a:extLst>
                </p14:cNvPr>
                <p14:cNvContentPartPr/>
                <p14:nvPr/>
              </p14:nvContentPartPr>
              <p14:xfrm>
                <a:off x="4299090" y="8903021"/>
                <a:ext cx="51480" cy="10080"/>
              </p14:xfrm>
            </p:contentPart>
          </mc:Choice>
          <mc:Fallback>
            <p:pic>
              <p:nvPicPr>
                <p:cNvPr id="86" name="Ink 85">
                  <a:extLst>
                    <a:ext uri="{FF2B5EF4-FFF2-40B4-BE49-F238E27FC236}">
                      <a16:creationId xmlns:a16="http://schemas.microsoft.com/office/drawing/2014/main" id="{D0690395-BA47-F836-5EB2-84826CD703FB}"/>
                    </a:ext>
                  </a:extLst>
                </p:cNvPr>
                <p:cNvPicPr/>
                <p:nvPr/>
              </p:nvPicPr>
              <p:blipFill>
                <a:blip r:embed="rId45"/>
                <a:stretch>
                  <a:fillRect/>
                </a:stretch>
              </p:blipFill>
              <p:spPr>
                <a:xfrm>
                  <a:off x="4290450" y="8894381"/>
                  <a:ext cx="69120" cy="277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46">
              <p14:nvContentPartPr>
                <p14:cNvPr id="87" name="Ink 86">
                  <a:extLst>
                    <a:ext uri="{FF2B5EF4-FFF2-40B4-BE49-F238E27FC236}">
                      <a16:creationId xmlns:a16="http://schemas.microsoft.com/office/drawing/2014/main" id="{C0535492-ACC7-0695-2E29-B48A5ECF7922}"/>
                    </a:ext>
                  </a:extLst>
                </p14:cNvPr>
                <p14:cNvContentPartPr/>
                <p14:nvPr/>
              </p14:nvContentPartPr>
              <p14:xfrm>
                <a:off x="4309890" y="8910581"/>
                <a:ext cx="360" cy="360"/>
              </p14:xfrm>
            </p:contentPart>
          </mc:Choice>
          <mc:Fallback>
            <p:pic>
              <p:nvPicPr>
                <p:cNvPr id="87" name="Ink 86">
                  <a:extLst>
                    <a:ext uri="{FF2B5EF4-FFF2-40B4-BE49-F238E27FC236}">
                      <a16:creationId xmlns:a16="http://schemas.microsoft.com/office/drawing/2014/main" id="{C0535492-ACC7-0695-2E29-B48A5ECF7922}"/>
                    </a:ext>
                  </a:extLst>
                </p:cNvPr>
                <p:cNvPicPr/>
                <p:nvPr/>
              </p:nvPicPr>
              <p:blipFill>
                <a:blip r:embed="rId23"/>
                <a:stretch>
                  <a:fillRect/>
                </a:stretch>
              </p:blipFill>
              <p:spPr>
                <a:xfrm>
                  <a:off x="4300890" y="8901581"/>
                  <a:ext cx="18000" cy="18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47">
              <p14:nvContentPartPr>
                <p14:cNvPr id="88" name="Ink 87">
                  <a:extLst>
                    <a:ext uri="{FF2B5EF4-FFF2-40B4-BE49-F238E27FC236}">
                      <a16:creationId xmlns:a16="http://schemas.microsoft.com/office/drawing/2014/main" id="{4CC74DE1-1D60-081B-85B3-7DE0561751B0}"/>
                    </a:ext>
                  </a:extLst>
                </p14:cNvPr>
                <p14:cNvContentPartPr/>
                <p14:nvPr/>
              </p14:nvContentPartPr>
              <p14:xfrm>
                <a:off x="4297650" y="8908061"/>
                <a:ext cx="5400" cy="360"/>
              </p14:xfrm>
            </p:contentPart>
          </mc:Choice>
          <mc:Fallback>
            <p:pic>
              <p:nvPicPr>
                <p:cNvPr id="88" name="Ink 87">
                  <a:extLst>
                    <a:ext uri="{FF2B5EF4-FFF2-40B4-BE49-F238E27FC236}">
                      <a16:creationId xmlns:a16="http://schemas.microsoft.com/office/drawing/2014/main" id="{4CC74DE1-1D60-081B-85B3-7DE0561751B0}"/>
                    </a:ext>
                  </a:extLst>
                </p:cNvPr>
                <p:cNvPicPr/>
                <p:nvPr/>
              </p:nvPicPr>
              <p:blipFill>
                <a:blip r:embed="rId23"/>
                <a:stretch>
                  <a:fillRect/>
                </a:stretch>
              </p:blipFill>
              <p:spPr>
                <a:xfrm>
                  <a:off x="4288650" y="8899061"/>
                  <a:ext cx="23040" cy="18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48">
              <p14:nvContentPartPr>
                <p14:cNvPr id="89" name="Ink 88">
                  <a:extLst>
                    <a:ext uri="{FF2B5EF4-FFF2-40B4-BE49-F238E27FC236}">
                      <a16:creationId xmlns:a16="http://schemas.microsoft.com/office/drawing/2014/main" id="{06B3DE51-8B3C-BDBE-FB6C-AB14C32B1CAF}"/>
                    </a:ext>
                  </a:extLst>
                </p14:cNvPr>
                <p14:cNvContentPartPr/>
                <p14:nvPr/>
              </p14:nvContentPartPr>
              <p14:xfrm>
                <a:off x="4287570" y="8908061"/>
                <a:ext cx="1440" cy="360"/>
              </p14:xfrm>
            </p:contentPart>
          </mc:Choice>
          <mc:Fallback>
            <p:pic>
              <p:nvPicPr>
                <p:cNvPr id="89" name="Ink 88">
                  <a:extLst>
                    <a:ext uri="{FF2B5EF4-FFF2-40B4-BE49-F238E27FC236}">
                      <a16:creationId xmlns:a16="http://schemas.microsoft.com/office/drawing/2014/main" id="{06B3DE51-8B3C-BDBE-FB6C-AB14C32B1CAF}"/>
                    </a:ext>
                  </a:extLst>
                </p:cNvPr>
                <p:cNvPicPr/>
                <p:nvPr/>
              </p:nvPicPr>
              <p:blipFill>
                <a:blip r:embed="rId23"/>
                <a:stretch>
                  <a:fillRect/>
                </a:stretch>
              </p:blipFill>
              <p:spPr>
                <a:xfrm>
                  <a:off x="4278930" y="8899061"/>
                  <a:ext cx="19080" cy="18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49">
              <p14:nvContentPartPr>
                <p14:cNvPr id="91" name="Ink 90">
                  <a:extLst>
                    <a:ext uri="{FF2B5EF4-FFF2-40B4-BE49-F238E27FC236}">
                      <a16:creationId xmlns:a16="http://schemas.microsoft.com/office/drawing/2014/main" id="{FC253864-23A8-4AAB-C97C-E6569E390D70}"/>
                    </a:ext>
                  </a:extLst>
                </p14:cNvPr>
                <p14:cNvContentPartPr/>
                <p14:nvPr/>
              </p14:nvContentPartPr>
              <p14:xfrm>
                <a:off x="4276770" y="8891501"/>
                <a:ext cx="10080" cy="10080"/>
              </p14:xfrm>
            </p:contentPart>
          </mc:Choice>
          <mc:Fallback>
            <p:pic>
              <p:nvPicPr>
                <p:cNvPr id="91" name="Ink 90">
                  <a:extLst>
                    <a:ext uri="{FF2B5EF4-FFF2-40B4-BE49-F238E27FC236}">
                      <a16:creationId xmlns:a16="http://schemas.microsoft.com/office/drawing/2014/main" id="{FC253864-23A8-4AAB-C97C-E6569E390D70}"/>
                    </a:ext>
                  </a:extLst>
                </p:cNvPr>
                <p:cNvPicPr/>
                <p:nvPr/>
              </p:nvPicPr>
              <p:blipFill>
                <a:blip r:embed="rId50"/>
                <a:stretch>
                  <a:fillRect/>
                </a:stretch>
              </p:blipFill>
              <p:spPr>
                <a:xfrm>
                  <a:off x="4267770" y="8882501"/>
                  <a:ext cx="27720" cy="277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51">
              <p14:nvContentPartPr>
                <p14:cNvPr id="92" name="Ink 91">
                  <a:extLst>
                    <a:ext uri="{FF2B5EF4-FFF2-40B4-BE49-F238E27FC236}">
                      <a16:creationId xmlns:a16="http://schemas.microsoft.com/office/drawing/2014/main" id="{61B6A78A-3153-6AA8-CA7B-5890413C1C67}"/>
                    </a:ext>
                  </a:extLst>
                </p14:cNvPr>
                <p14:cNvContentPartPr/>
                <p14:nvPr/>
              </p14:nvContentPartPr>
              <p14:xfrm>
                <a:off x="4269570" y="8896181"/>
                <a:ext cx="360" cy="360"/>
              </p14:xfrm>
            </p:contentPart>
          </mc:Choice>
          <mc:Fallback>
            <p:pic>
              <p:nvPicPr>
                <p:cNvPr id="92" name="Ink 91">
                  <a:extLst>
                    <a:ext uri="{FF2B5EF4-FFF2-40B4-BE49-F238E27FC236}">
                      <a16:creationId xmlns:a16="http://schemas.microsoft.com/office/drawing/2014/main" id="{61B6A78A-3153-6AA8-CA7B-5890413C1C67}"/>
                    </a:ext>
                  </a:extLst>
                </p:cNvPr>
                <p:cNvPicPr/>
                <p:nvPr/>
              </p:nvPicPr>
              <p:blipFill>
                <a:blip r:embed="rId23"/>
                <a:stretch>
                  <a:fillRect/>
                </a:stretch>
              </p:blipFill>
              <p:spPr>
                <a:xfrm>
                  <a:off x="4260570" y="8887181"/>
                  <a:ext cx="18000" cy="18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52">
              <p14:nvContentPartPr>
                <p14:cNvPr id="95" name="Ink 94">
                  <a:extLst>
                    <a:ext uri="{FF2B5EF4-FFF2-40B4-BE49-F238E27FC236}">
                      <a16:creationId xmlns:a16="http://schemas.microsoft.com/office/drawing/2014/main" id="{86279C0C-C556-32D8-3F0A-9396D139D3B1}"/>
                    </a:ext>
                  </a:extLst>
                </p14:cNvPr>
                <p14:cNvContentPartPr/>
                <p14:nvPr/>
              </p14:nvContentPartPr>
              <p14:xfrm>
                <a:off x="3878970" y="8910581"/>
                <a:ext cx="330840" cy="6120"/>
              </p14:xfrm>
            </p:contentPart>
          </mc:Choice>
          <mc:Fallback>
            <p:pic>
              <p:nvPicPr>
                <p:cNvPr id="95" name="Ink 94">
                  <a:extLst>
                    <a:ext uri="{FF2B5EF4-FFF2-40B4-BE49-F238E27FC236}">
                      <a16:creationId xmlns:a16="http://schemas.microsoft.com/office/drawing/2014/main" id="{86279C0C-C556-32D8-3F0A-9396D139D3B1}"/>
                    </a:ext>
                  </a:extLst>
                </p:cNvPr>
                <p:cNvPicPr/>
                <p:nvPr/>
              </p:nvPicPr>
              <p:blipFill>
                <a:blip r:embed="rId53"/>
                <a:stretch>
                  <a:fillRect/>
                </a:stretch>
              </p:blipFill>
              <p:spPr>
                <a:xfrm>
                  <a:off x="3815970" y="8847581"/>
                  <a:ext cx="456480" cy="131760"/>
                </a:xfrm>
                <a:prstGeom prst="rect">
                  <a:avLst/>
                </a:prstGeom>
              </p:spPr>
            </p:pic>
          </mc:Fallback>
        </mc:AlternateContent>
      </p:grpSp>
      <p:grpSp>
        <p:nvGrpSpPr>
          <p:cNvPr id="107" name="Group 106">
            <a:extLst>
              <a:ext uri="{FF2B5EF4-FFF2-40B4-BE49-F238E27FC236}">
                <a16:creationId xmlns:a16="http://schemas.microsoft.com/office/drawing/2014/main" id="{2E16B63D-3169-3656-4B58-5A2D848C1CB7}"/>
              </a:ext>
            </a:extLst>
          </p:cNvPr>
          <p:cNvGrpSpPr/>
          <p:nvPr/>
        </p:nvGrpSpPr>
        <p:grpSpPr>
          <a:xfrm>
            <a:off x="3728850" y="8896181"/>
            <a:ext cx="36000" cy="21600"/>
            <a:chOff x="3728850" y="8896181"/>
            <a:chExt cx="36000" cy="21600"/>
          </a:xfrm>
        </p:grpSpPr>
        <mc:AlternateContent xmlns:mc="http://schemas.openxmlformats.org/markup-compatibility/2006">
          <mc:Choice xmlns:p14="http://schemas.microsoft.com/office/powerpoint/2010/main" Requires="p14">
            <p:contentPart p14:bwMode="auto" r:id="rId54">
              <p14:nvContentPartPr>
                <p14:cNvPr id="97" name="Ink 96">
                  <a:extLst>
                    <a:ext uri="{FF2B5EF4-FFF2-40B4-BE49-F238E27FC236}">
                      <a16:creationId xmlns:a16="http://schemas.microsoft.com/office/drawing/2014/main" id="{F81C7BBE-96C1-6652-0573-3E1DF3075068}"/>
                    </a:ext>
                  </a:extLst>
                </p14:cNvPr>
                <p14:cNvContentPartPr/>
                <p14:nvPr/>
              </p14:nvContentPartPr>
              <p14:xfrm>
                <a:off x="3764490" y="8900861"/>
                <a:ext cx="360" cy="360"/>
              </p14:xfrm>
            </p:contentPart>
          </mc:Choice>
          <mc:Fallback>
            <p:pic>
              <p:nvPicPr>
                <p:cNvPr id="97" name="Ink 96">
                  <a:extLst>
                    <a:ext uri="{FF2B5EF4-FFF2-40B4-BE49-F238E27FC236}">
                      <a16:creationId xmlns:a16="http://schemas.microsoft.com/office/drawing/2014/main" id="{F81C7BBE-96C1-6652-0573-3E1DF3075068}"/>
                    </a:ext>
                  </a:extLst>
                </p:cNvPr>
                <p:cNvPicPr/>
                <p:nvPr/>
              </p:nvPicPr>
              <p:blipFill>
                <a:blip r:embed="rId55"/>
                <a:stretch>
                  <a:fillRect/>
                </a:stretch>
              </p:blipFill>
              <p:spPr>
                <a:xfrm>
                  <a:off x="3701850" y="8838221"/>
                  <a:ext cx="126000" cy="126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56">
              <p14:nvContentPartPr>
                <p14:cNvPr id="98" name="Ink 97">
                  <a:extLst>
                    <a:ext uri="{FF2B5EF4-FFF2-40B4-BE49-F238E27FC236}">
                      <a16:creationId xmlns:a16="http://schemas.microsoft.com/office/drawing/2014/main" id="{E3EF2413-1B19-6AB3-D0D5-9CAC03100FA1}"/>
                    </a:ext>
                  </a:extLst>
                </p14:cNvPr>
                <p14:cNvContentPartPr/>
                <p14:nvPr/>
              </p14:nvContentPartPr>
              <p14:xfrm>
                <a:off x="3743250" y="8896181"/>
                <a:ext cx="360" cy="360"/>
              </p14:xfrm>
            </p:contentPart>
          </mc:Choice>
          <mc:Fallback>
            <p:pic>
              <p:nvPicPr>
                <p:cNvPr id="98" name="Ink 97">
                  <a:extLst>
                    <a:ext uri="{FF2B5EF4-FFF2-40B4-BE49-F238E27FC236}">
                      <a16:creationId xmlns:a16="http://schemas.microsoft.com/office/drawing/2014/main" id="{E3EF2413-1B19-6AB3-D0D5-9CAC03100FA1}"/>
                    </a:ext>
                  </a:extLst>
                </p:cNvPr>
                <p:cNvPicPr/>
                <p:nvPr/>
              </p:nvPicPr>
              <p:blipFill>
                <a:blip r:embed="rId55"/>
                <a:stretch>
                  <a:fillRect/>
                </a:stretch>
              </p:blipFill>
              <p:spPr>
                <a:xfrm>
                  <a:off x="3680250" y="8833181"/>
                  <a:ext cx="126000" cy="126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57">
              <p14:nvContentPartPr>
                <p14:cNvPr id="99" name="Ink 98">
                  <a:extLst>
                    <a:ext uri="{FF2B5EF4-FFF2-40B4-BE49-F238E27FC236}">
                      <a16:creationId xmlns:a16="http://schemas.microsoft.com/office/drawing/2014/main" id="{9EEB7F73-BD2F-2D2A-0D68-B822951BC619}"/>
                    </a:ext>
                  </a:extLst>
                </p14:cNvPr>
                <p14:cNvContentPartPr/>
                <p14:nvPr/>
              </p14:nvContentPartPr>
              <p14:xfrm>
                <a:off x="3740730" y="8900861"/>
                <a:ext cx="360" cy="360"/>
              </p14:xfrm>
            </p:contentPart>
          </mc:Choice>
          <mc:Fallback>
            <p:pic>
              <p:nvPicPr>
                <p:cNvPr id="99" name="Ink 98">
                  <a:extLst>
                    <a:ext uri="{FF2B5EF4-FFF2-40B4-BE49-F238E27FC236}">
                      <a16:creationId xmlns:a16="http://schemas.microsoft.com/office/drawing/2014/main" id="{9EEB7F73-BD2F-2D2A-0D68-B822951BC619}"/>
                    </a:ext>
                  </a:extLst>
                </p:cNvPr>
                <p:cNvPicPr/>
                <p:nvPr/>
              </p:nvPicPr>
              <p:blipFill>
                <a:blip r:embed="rId55"/>
                <a:stretch>
                  <a:fillRect/>
                </a:stretch>
              </p:blipFill>
              <p:spPr>
                <a:xfrm>
                  <a:off x="3678090" y="8838221"/>
                  <a:ext cx="126000" cy="126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58">
              <p14:nvContentPartPr>
                <p14:cNvPr id="100" name="Ink 99">
                  <a:extLst>
                    <a:ext uri="{FF2B5EF4-FFF2-40B4-BE49-F238E27FC236}">
                      <a16:creationId xmlns:a16="http://schemas.microsoft.com/office/drawing/2014/main" id="{3D26D2CF-1B15-C625-19C8-B816DDDC885C}"/>
                    </a:ext>
                  </a:extLst>
                </p14:cNvPr>
                <p14:cNvContentPartPr/>
                <p14:nvPr/>
              </p14:nvContentPartPr>
              <p14:xfrm>
                <a:off x="3740730" y="8900861"/>
                <a:ext cx="360" cy="360"/>
              </p14:xfrm>
            </p:contentPart>
          </mc:Choice>
          <mc:Fallback>
            <p:pic>
              <p:nvPicPr>
                <p:cNvPr id="100" name="Ink 99">
                  <a:extLst>
                    <a:ext uri="{FF2B5EF4-FFF2-40B4-BE49-F238E27FC236}">
                      <a16:creationId xmlns:a16="http://schemas.microsoft.com/office/drawing/2014/main" id="{3D26D2CF-1B15-C625-19C8-B816DDDC885C}"/>
                    </a:ext>
                  </a:extLst>
                </p:cNvPr>
                <p:cNvPicPr/>
                <p:nvPr/>
              </p:nvPicPr>
              <p:blipFill>
                <a:blip r:embed="rId55"/>
                <a:stretch>
                  <a:fillRect/>
                </a:stretch>
              </p:blipFill>
              <p:spPr>
                <a:xfrm>
                  <a:off x="3678090" y="8838221"/>
                  <a:ext cx="126000" cy="126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59">
              <p14:nvContentPartPr>
                <p14:cNvPr id="102" name="Ink 101">
                  <a:extLst>
                    <a:ext uri="{FF2B5EF4-FFF2-40B4-BE49-F238E27FC236}">
                      <a16:creationId xmlns:a16="http://schemas.microsoft.com/office/drawing/2014/main" id="{7A6C7712-4FC0-9305-7162-5A85CEAA0C17}"/>
                    </a:ext>
                  </a:extLst>
                </p14:cNvPr>
                <p14:cNvContentPartPr/>
                <p14:nvPr/>
              </p14:nvContentPartPr>
              <p14:xfrm>
                <a:off x="3740730" y="8908061"/>
                <a:ext cx="360" cy="360"/>
              </p14:xfrm>
            </p:contentPart>
          </mc:Choice>
          <mc:Fallback>
            <p:pic>
              <p:nvPicPr>
                <p:cNvPr id="102" name="Ink 101">
                  <a:extLst>
                    <a:ext uri="{FF2B5EF4-FFF2-40B4-BE49-F238E27FC236}">
                      <a16:creationId xmlns:a16="http://schemas.microsoft.com/office/drawing/2014/main" id="{7A6C7712-4FC0-9305-7162-5A85CEAA0C17}"/>
                    </a:ext>
                  </a:extLst>
                </p:cNvPr>
                <p:cNvPicPr/>
                <p:nvPr/>
              </p:nvPicPr>
              <p:blipFill>
                <a:blip r:embed="rId55"/>
                <a:stretch>
                  <a:fillRect/>
                </a:stretch>
              </p:blipFill>
              <p:spPr>
                <a:xfrm>
                  <a:off x="3678090" y="8845061"/>
                  <a:ext cx="126000" cy="126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60">
              <p14:nvContentPartPr>
                <p14:cNvPr id="104" name="Ink 103">
                  <a:extLst>
                    <a:ext uri="{FF2B5EF4-FFF2-40B4-BE49-F238E27FC236}">
                      <a16:creationId xmlns:a16="http://schemas.microsoft.com/office/drawing/2014/main" id="{046579D2-F625-DF24-EB96-8205DEFF692E}"/>
                    </a:ext>
                  </a:extLst>
                </p14:cNvPr>
                <p14:cNvContentPartPr/>
                <p14:nvPr/>
              </p14:nvContentPartPr>
              <p14:xfrm>
                <a:off x="3736050" y="8910581"/>
                <a:ext cx="360" cy="360"/>
              </p14:xfrm>
            </p:contentPart>
          </mc:Choice>
          <mc:Fallback>
            <p:pic>
              <p:nvPicPr>
                <p:cNvPr id="104" name="Ink 103">
                  <a:extLst>
                    <a:ext uri="{FF2B5EF4-FFF2-40B4-BE49-F238E27FC236}">
                      <a16:creationId xmlns:a16="http://schemas.microsoft.com/office/drawing/2014/main" id="{046579D2-F625-DF24-EB96-8205DEFF692E}"/>
                    </a:ext>
                  </a:extLst>
                </p:cNvPr>
                <p:cNvPicPr/>
                <p:nvPr/>
              </p:nvPicPr>
              <p:blipFill>
                <a:blip r:embed="rId55"/>
                <a:stretch>
                  <a:fillRect/>
                </a:stretch>
              </p:blipFill>
              <p:spPr>
                <a:xfrm>
                  <a:off x="3673050" y="8847581"/>
                  <a:ext cx="126000" cy="126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61">
              <p14:nvContentPartPr>
                <p14:cNvPr id="105" name="Ink 104">
                  <a:extLst>
                    <a:ext uri="{FF2B5EF4-FFF2-40B4-BE49-F238E27FC236}">
                      <a16:creationId xmlns:a16="http://schemas.microsoft.com/office/drawing/2014/main" id="{7181774E-A661-9E8C-0C63-972C83BF4E26}"/>
                    </a:ext>
                  </a:extLst>
                </p14:cNvPr>
                <p14:cNvContentPartPr/>
                <p14:nvPr/>
              </p14:nvContentPartPr>
              <p14:xfrm>
                <a:off x="3736050" y="8910581"/>
                <a:ext cx="360" cy="360"/>
              </p14:xfrm>
            </p:contentPart>
          </mc:Choice>
          <mc:Fallback>
            <p:pic>
              <p:nvPicPr>
                <p:cNvPr id="105" name="Ink 104">
                  <a:extLst>
                    <a:ext uri="{FF2B5EF4-FFF2-40B4-BE49-F238E27FC236}">
                      <a16:creationId xmlns:a16="http://schemas.microsoft.com/office/drawing/2014/main" id="{7181774E-A661-9E8C-0C63-972C83BF4E26}"/>
                    </a:ext>
                  </a:extLst>
                </p:cNvPr>
                <p:cNvPicPr/>
                <p:nvPr/>
              </p:nvPicPr>
              <p:blipFill>
                <a:blip r:embed="rId55"/>
                <a:stretch>
                  <a:fillRect/>
                </a:stretch>
              </p:blipFill>
              <p:spPr>
                <a:xfrm>
                  <a:off x="3673050" y="8847581"/>
                  <a:ext cx="126000" cy="126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62">
              <p14:nvContentPartPr>
                <p14:cNvPr id="106" name="Ink 105">
                  <a:extLst>
                    <a:ext uri="{FF2B5EF4-FFF2-40B4-BE49-F238E27FC236}">
                      <a16:creationId xmlns:a16="http://schemas.microsoft.com/office/drawing/2014/main" id="{36A757A7-B3E9-25C8-0B28-2F5E86288333}"/>
                    </a:ext>
                  </a:extLst>
                </p14:cNvPr>
                <p14:cNvContentPartPr/>
                <p14:nvPr/>
              </p14:nvContentPartPr>
              <p14:xfrm>
                <a:off x="3728850" y="8917421"/>
                <a:ext cx="360" cy="360"/>
              </p14:xfrm>
            </p:contentPart>
          </mc:Choice>
          <mc:Fallback>
            <p:pic>
              <p:nvPicPr>
                <p:cNvPr id="106" name="Ink 105">
                  <a:extLst>
                    <a:ext uri="{FF2B5EF4-FFF2-40B4-BE49-F238E27FC236}">
                      <a16:creationId xmlns:a16="http://schemas.microsoft.com/office/drawing/2014/main" id="{36A757A7-B3E9-25C8-0B28-2F5E86288333}"/>
                    </a:ext>
                  </a:extLst>
                </p:cNvPr>
                <p:cNvPicPr/>
                <p:nvPr/>
              </p:nvPicPr>
              <p:blipFill>
                <a:blip r:embed="rId55"/>
                <a:stretch>
                  <a:fillRect/>
                </a:stretch>
              </p:blipFill>
              <p:spPr>
                <a:xfrm>
                  <a:off x="3665850" y="8854781"/>
                  <a:ext cx="126000" cy="126000"/>
                </a:xfrm>
                <a:prstGeom prst="rect">
                  <a:avLst/>
                </a:prstGeom>
              </p:spPr>
            </p:pic>
          </mc:Fallback>
        </mc:AlternateContent>
      </p:grpSp>
      <p:sp>
        <p:nvSpPr>
          <p:cNvPr id="50" name="TextBox 49">
            <a:extLst>
              <a:ext uri="{FF2B5EF4-FFF2-40B4-BE49-F238E27FC236}">
                <a16:creationId xmlns:a16="http://schemas.microsoft.com/office/drawing/2014/main" id="{6EB790E1-E4C6-981A-A1B9-CF7C47EC3B69}"/>
              </a:ext>
            </a:extLst>
          </p:cNvPr>
          <p:cNvSpPr txBox="1"/>
          <p:nvPr/>
        </p:nvSpPr>
        <p:spPr>
          <a:xfrm>
            <a:off x="480181" y="7855272"/>
            <a:ext cx="214428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  <a:defRPr sz="2000"/>
            </a:pPr>
            <a:r>
              <a:rPr lang="en-US" sz="600" dirty="0"/>
              <a:t>Space-Time plot (DQN Compared to Max Pressure):</a:t>
            </a:r>
          </a:p>
          <a:p>
            <a:pPr marL="171450" indent="-171450">
              <a:buFont typeface="Arial" panose="020B0604020202020204" pitchFamily="34" charset="0"/>
              <a:buChar char="•"/>
              <a:defRPr sz="2000"/>
            </a:pPr>
            <a:endParaRPr lang="en-US" sz="600" dirty="0"/>
          </a:p>
          <a:p>
            <a:pPr marL="171450" indent="-171450">
              <a:buFont typeface="Arial" panose="020B0604020202020204" pitchFamily="34" charset="0"/>
              <a:buChar char="•"/>
              <a:defRPr sz="2000"/>
            </a:pPr>
            <a:endParaRPr lang="en-US" sz="600" dirty="0"/>
          </a:p>
          <a:p>
            <a:pPr>
              <a:defRPr sz="2000"/>
            </a:pPr>
            <a:endParaRPr lang="en-US" sz="600" dirty="0"/>
          </a:p>
        </p:txBody>
      </p:sp>
      <p:pic>
        <p:nvPicPr>
          <p:cNvPr id="51" name="Picture 50">
            <a:extLst>
              <a:ext uri="{FF2B5EF4-FFF2-40B4-BE49-F238E27FC236}">
                <a16:creationId xmlns:a16="http://schemas.microsoft.com/office/drawing/2014/main" id="{4FD5ACBB-86AA-97E6-142D-4745FF53131F}"/>
              </a:ext>
            </a:extLst>
          </p:cNvPr>
          <p:cNvPicPr>
            <a:picLocks noChangeAspect="1"/>
          </p:cNvPicPr>
          <p:nvPr/>
        </p:nvPicPr>
        <p:blipFill>
          <a:blip r:embed="rId6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0181" y="8041331"/>
            <a:ext cx="1799890" cy="978359"/>
          </a:xfrm>
          <a:prstGeom prst="rect">
            <a:avLst/>
          </a:prstGeom>
        </p:spPr>
      </p:pic>
      <p:pic>
        <p:nvPicPr>
          <p:cNvPr id="52" name="Picture 51">
            <a:extLst>
              <a:ext uri="{FF2B5EF4-FFF2-40B4-BE49-F238E27FC236}">
                <a16:creationId xmlns:a16="http://schemas.microsoft.com/office/drawing/2014/main" id="{C30E838E-C224-9198-6C5E-7EF01A8AD5AA}"/>
              </a:ext>
            </a:extLst>
          </p:cNvPr>
          <p:cNvPicPr>
            <a:picLocks noChangeAspect="1"/>
          </p:cNvPicPr>
          <p:nvPr/>
        </p:nvPicPr>
        <p:blipFill>
          <a:blip r:embed="rId6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09202" y="7990813"/>
            <a:ext cx="1926888" cy="1057049"/>
          </a:xfrm>
          <a:prstGeom prst="rect">
            <a:avLst/>
          </a:prstGeom>
        </p:spPr>
      </p:pic>
      <p:sp>
        <p:nvSpPr>
          <p:cNvPr id="108" name="Rounded Rectangle 18">
            <a:extLst>
              <a:ext uri="{FF2B5EF4-FFF2-40B4-BE49-F238E27FC236}">
                <a16:creationId xmlns:a16="http://schemas.microsoft.com/office/drawing/2014/main" id="{873B509F-3C81-0E80-65B2-1203B02BD831}"/>
              </a:ext>
            </a:extLst>
          </p:cNvPr>
          <p:cNvSpPr/>
          <p:nvPr/>
        </p:nvSpPr>
        <p:spPr>
          <a:xfrm>
            <a:off x="4576548" y="6475128"/>
            <a:ext cx="2144281" cy="935322"/>
          </a:xfrm>
          <a:prstGeom prst="roundRect">
            <a:avLst>
              <a:gd name="adj" fmla="val 609"/>
            </a:avLst>
          </a:prstGeom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1" anchor="ctr"/>
          <a:lstStyle/>
          <a:p>
            <a:pPr>
              <a:defRPr sz="2000"/>
            </a:pPr>
            <a:endParaRPr lang="he-IL" b="0" kern="0" dirty="0">
              <a:solidFill>
                <a:srgbClr val="FFFF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9" name="Rounded Rectangle 18">
            <a:extLst>
              <a:ext uri="{FF2B5EF4-FFF2-40B4-BE49-F238E27FC236}">
                <a16:creationId xmlns:a16="http://schemas.microsoft.com/office/drawing/2014/main" id="{BF8535A8-FDFB-DB27-DE75-D9437BC16AF9}"/>
              </a:ext>
            </a:extLst>
          </p:cNvPr>
          <p:cNvSpPr/>
          <p:nvPr/>
        </p:nvSpPr>
        <p:spPr>
          <a:xfrm>
            <a:off x="4576548" y="6475127"/>
            <a:ext cx="2144281" cy="272129"/>
          </a:xfrm>
          <a:prstGeom prst="roundRect">
            <a:avLst>
              <a:gd name="adj" fmla="val 3718"/>
            </a:avLst>
          </a:prstGeom>
          <a:ln>
            <a:solidFill>
              <a:schemeClr val="accent2"/>
            </a:solidFill>
          </a:ln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1" anchor="ctr"/>
          <a:lstStyle/>
          <a:p>
            <a:pPr algn="ctr" defTabSz="854324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b="0" kern="0" dirty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Conclusions</a:t>
            </a:r>
            <a:endParaRPr lang="he-IL" b="0" kern="0" dirty="0">
              <a:solidFill>
                <a:srgbClr val="FFFF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0" name="TextBox 109">
            <a:extLst>
              <a:ext uri="{FF2B5EF4-FFF2-40B4-BE49-F238E27FC236}">
                <a16:creationId xmlns:a16="http://schemas.microsoft.com/office/drawing/2014/main" id="{F2F9AB0B-BCBE-94AF-C23B-4C0B5694A82D}"/>
              </a:ext>
            </a:extLst>
          </p:cNvPr>
          <p:cNvSpPr txBox="1"/>
          <p:nvPr/>
        </p:nvSpPr>
        <p:spPr>
          <a:xfrm>
            <a:off x="4576548" y="6852499"/>
            <a:ext cx="2144281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  <a:defRPr sz="2000"/>
            </a:pPr>
            <a:r>
              <a:rPr lang="en-US" sz="600" dirty="0"/>
              <a:t>DQN gives significant Improvements Over Simple Methods</a:t>
            </a:r>
          </a:p>
          <a:p>
            <a:pPr marL="171450" indent="-171450">
              <a:buFont typeface="Arial" panose="020B0604020202020204" pitchFamily="34" charset="0"/>
              <a:buChar char="•"/>
              <a:defRPr sz="2000"/>
            </a:pPr>
            <a:r>
              <a:rPr lang="en-US" sz="600" dirty="0"/>
              <a:t>Successful Use of DQN in Traffic Control</a:t>
            </a:r>
          </a:p>
          <a:p>
            <a:pPr marL="171450" indent="-171450">
              <a:buFont typeface="Arial" panose="020B0604020202020204" pitchFamily="34" charset="0"/>
              <a:buChar char="•"/>
              <a:defRPr sz="2000"/>
            </a:pPr>
            <a:r>
              <a:rPr lang="en-US" sz="600" dirty="0"/>
              <a:t>Successful prioritization of public transportation</a:t>
            </a:r>
          </a:p>
          <a:p>
            <a:pPr marL="171450" indent="-171450">
              <a:buFont typeface="Arial" panose="020B0604020202020204" pitchFamily="34" charset="0"/>
              <a:buChar char="•"/>
              <a:defRPr sz="2000"/>
            </a:pPr>
            <a:r>
              <a:rPr lang="en-US" sz="600" dirty="0"/>
              <a:t>Feasible to implement for real life TLS</a:t>
            </a:r>
          </a:p>
        </p:txBody>
      </p:sp>
      <p:sp>
        <p:nvSpPr>
          <p:cNvPr id="111" name="Rounded Rectangle 18">
            <a:extLst>
              <a:ext uri="{FF2B5EF4-FFF2-40B4-BE49-F238E27FC236}">
                <a16:creationId xmlns:a16="http://schemas.microsoft.com/office/drawing/2014/main" id="{D122AAA9-2192-71F8-D1A3-C660F12C2668}"/>
              </a:ext>
            </a:extLst>
          </p:cNvPr>
          <p:cNvSpPr/>
          <p:nvPr/>
        </p:nvSpPr>
        <p:spPr>
          <a:xfrm>
            <a:off x="4590011" y="7488210"/>
            <a:ext cx="2144281" cy="888855"/>
          </a:xfrm>
          <a:prstGeom prst="roundRect">
            <a:avLst>
              <a:gd name="adj" fmla="val 609"/>
            </a:avLst>
          </a:prstGeom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1" anchor="ctr"/>
          <a:lstStyle/>
          <a:p>
            <a:pPr>
              <a:defRPr sz="2000"/>
            </a:pPr>
            <a:endParaRPr lang="he-IL" b="0" kern="0" dirty="0">
              <a:solidFill>
                <a:srgbClr val="FFFF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2" name="Rounded Rectangle 18">
            <a:extLst>
              <a:ext uri="{FF2B5EF4-FFF2-40B4-BE49-F238E27FC236}">
                <a16:creationId xmlns:a16="http://schemas.microsoft.com/office/drawing/2014/main" id="{0A66EF8B-F929-AA28-AD37-04691DD3F292}"/>
              </a:ext>
            </a:extLst>
          </p:cNvPr>
          <p:cNvSpPr/>
          <p:nvPr/>
        </p:nvSpPr>
        <p:spPr>
          <a:xfrm>
            <a:off x="4590011" y="7488210"/>
            <a:ext cx="2144281" cy="245730"/>
          </a:xfrm>
          <a:prstGeom prst="roundRect">
            <a:avLst>
              <a:gd name="adj" fmla="val 3718"/>
            </a:avLst>
          </a:prstGeom>
          <a:ln>
            <a:solidFill>
              <a:schemeClr val="accent2"/>
            </a:solidFill>
          </a:ln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1" anchor="ctr"/>
          <a:lstStyle/>
          <a:p>
            <a:pPr algn="ctr" defTabSz="854324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b="0" kern="0" dirty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Future Works</a:t>
            </a:r>
            <a:endParaRPr lang="he-IL" b="0" kern="0" dirty="0">
              <a:solidFill>
                <a:srgbClr val="FFFF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3" name="TextBox 112">
            <a:extLst>
              <a:ext uri="{FF2B5EF4-FFF2-40B4-BE49-F238E27FC236}">
                <a16:creationId xmlns:a16="http://schemas.microsoft.com/office/drawing/2014/main" id="{04343365-3C9D-AE75-111B-14E9CA06FD6C}"/>
              </a:ext>
            </a:extLst>
          </p:cNvPr>
          <p:cNvSpPr txBox="1"/>
          <p:nvPr/>
        </p:nvSpPr>
        <p:spPr>
          <a:xfrm>
            <a:off x="4612691" y="7889355"/>
            <a:ext cx="2144281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  <a:defRPr sz="2000"/>
            </a:pPr>
            <a:r>
              <a:rPr lang="en-US" sz="600" dirty="0"/>
              <a:t>Exploring multi-agent RL for larger networks </a:t>
            </a:r>
          </a:p>
          <a:p>
            <a:pPr marL="171450" indent="-171450">
              <a:buFont typeface="Arial" panose="020B0604020202020204" pitchFamily="34" charset="0"/>
              <a:buChar char="•"/>
              <a:defRPr sz="2000"/>
            </a:pPr>
            <a:r>
              <a:rPr lang="en-US" sz="600" dirty="0"/>
              <a:t>Experimenting with other RL methods like PPO, A3C …</a:t>
            </a:r>
          </a:p>
          <a:p>
            <a:pPr marL="171450" indent="-171450">
              <a:buFont typeface="Arial" panose="020B0604020202020204" pitchFamily="34" charset="0"/>
              <a:buChar char="•"/>
              <a:defRPr sz="2000"/>
            </a:pPr>
            <a:r>
              <a:rPr lang="en-US" sz="600" dirty="0"/>
              <a:t>Consider more advanced DQN variations like DDQN, Rainbow …</a:t>
            </a:r>
          </a:p>
          <a:p>
            <a:pPr marL="171450" indent="-171450">
              <a:buFont typeface="Arial" panose="020B0604020202020204" pitchFamily="34" charset="0"/>
              <a:buChar char="•"/>
              <a:defRPr sz="2000"/>
            </a:pPr>
            <a:endParaRPr lang="en-US" sz="600" dirty="0"/>
          </a:p>
        </p:txBody>
      </p:sp>
      <p:sp>
        <p:nvSpPr>
          <p:cNvPr id="114" name="TextBox 113">
            <a:extLst>
              <a:ext uri="{FF2B5EF4-FFF2-40B4-BE49-F238E27FC236}">
                <a16:creationId xmlns:a16="http://schemas.microsoft.com/office/drawing/2014/main" id="{A15EBC8C-575A-DA27-51FD-6DC725C56937}"/>
              </a:ext>
            </a:extLst>
          </p:cNvPr>
          <p:cNvSpPr txBox="1"/>
          <p:nvPr/>
        </p:nvSpPr>
        <p:spPr>
          <a:xfrm>
            <a:off x="6025176" y="8929719"/>
            <a:ext cx="88428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/>
              <a:t>November 2024</a:t>
            </a:r>
            <a:endParaRPr lang="en-IL" sz="800" dirty="0"/>
          </a:p>
        </p:txBody>
      </p:sp>
    </p:spTree>
    <p:extLst>
      <p:ext uri="{BB962C8B-B14F-4D97-AF65-F5344CB8AC3E}">
        <p14:creationId xmlns:p14="http://schemas.microsoft.com/office/powerpoint/2010/main" val="260046857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FC27EC-172E-B4F8-1FFD-DB46C9F28CF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L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77B9CE2-F3A9-EF47-ED29-0455562B775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E0DACE8-96ED-8DA1-080C-63BFEC8E88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D35378-7E9D-415D-8A4A-242D58E9B4BE}" type="datetimeFigureOut">
              <a:rPr lang="en-IL" smtClean="0"/>
              <a:t>08/11/2024</a:t>
            </a:fld>
            <a:endParaRPr lang="en-I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36A7C5A-D2EA-1222-49D6-D0C469E471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6D7F525-13FC-4A56-E46B-06B44D0DDF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55F641-EB50-400F-A95C-EBC8A5B416E0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137963406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E847E3-2206-C1A5-9A97-104BBEE2DA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L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27D2FD8-4835-A204-06F9-8C0DA643AB5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4EF78CB-52C3-91F2-0568-B6BCDF4A2C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D35378-7E9D-415D-8A4A-242D58E9B4BE}" type="datetimeFigureOut">
              <a:rPr lang="en-IL" smtClean="0"/>
              <a:t>08/11/2024</a:t>
            </a:fld>
            <a:endParaRPr lang="en-I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090A9E6-0DB7-59FD-738D-6688A820CC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BA428B-73F1-04B4-602F-D3D4C40C56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55F641-EB50-400F-A95C-EBC8A5B416E0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12198035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D841B41-87EF-8778-8CCB-B103936FDB0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L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A191691-5778-8C27-E35D-8A81097745C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A7D7610-0608-BE6E-0E21-A09B525F0C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D35378-7E9D-415D-8A4A-242D58E9B4BE}" type="datetimeFigureOut">
              <a:rPr lang="en-IL" smtClean="0"/>
              <a:t>08/11/2024</a:t>
            </a:fld>
            <a:endParaRPr lang="en-I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B9D6033-3C81-D6E7-95AE-10DB2ACC6F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FE07EF7-EBA2-F625-566A-17B7A2171A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55F641-EB50-400F-A95C-EBC8A5B416E0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7678309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D785DD-B01B-063A-FEFB-6289BA8F56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391989-320C-EA2C-5E84-33B50689078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EFDB87C-D4A4-AAAA-841A-3797606A8A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D35378-7E9D-415D-8A4A-242D58E9B4BE}" type="datetimeFigureOut">
              <a:rPr lang="en-IL" smtClean="0"/>
              <a:t>08/11/2024</a:t>
            </a:fld>
            <a:endParaRPr lang="en-I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8BE5D3-1B49-15DD-EE2E-C610E70494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EEB532A-2557-2E45-33C0-1D3A16037A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55F641-EB50-400F-A95C-EBC8A5B416E0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386751552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102DE5-0C7B-95DB-F74E-095C52ADEF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DCB34BF-79D5-A23C-E03F-217941CF258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41B6CA0-26D1-0328-B0E7-A2E60B3C1D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D35378-7E9D-415D-8A4A-242D58E9B4BE}" type="datetimeFigureOut">
              <a:rPr lang="en-IL" smtClean="0"/>
              <a:t>08/11/2024</a:t>
            </a:fld>
            <a:endParaRPr lang="en-I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9520039-AC15-0892-3778-49EA21752A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4E1E8F6-1ED5-89B5-3C11-97EB8EF30F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55F641-EB50-400F-A95C-EBC8A5B416E0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40846249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FAAB59-89F9-8276-8B45-737066F1F7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9728AE-87C9-08D8-ECFF-97514C6A51D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L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D134347-679B-7940-DA42-F1A8D2FD5A5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L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B39E95E-911C-9ED4-7F04-E729CC0630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D35378-7E9D-415D-8A4A-242D58E9B4BE}" type="datetimeFigureOut">
              <a:rPr lang="en-IL" smtClean="0"/>
              <a:t>08/11/2024</a:t>
            </a:fld>
            <a:endParaRPr lang="en-I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2B59CA0-6634-63CF-AFC8-F9B3CD6F42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85D901D-E246-81C5-218A-6953978157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55F641-EB50-400F-A95C-EBC8A5B416E0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21854957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3D78CB-6C95-48A9-437C-D01B466B23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D5B4021-BC6A-3FA9-C2F7-6BBE1D30E7F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D5EE4DC-9C29-49C3-0A20-6CE96536093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L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C864A37-4A0C-EEF2-83FD-ED22EB52FC6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819F0FD-A9F3-775F-7A95-AC71A4BB556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L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C625E79-C5C5-F905-8286-A2532AD861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D35378-7E9D-415D-8A4A-242D58E9B4BE}" type="datetimeFigureOut">
              <a:rPr lang="en-IL" smtClean="0"/>
              <a:t>08/11/2024</a:t>
            </a:fld>
            <a:endParaRPr lang="en-IL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1A9989D-1B7F-027F-35CD-6D31B2E286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7D0006A-A0AB-CC83-EB99-FE81CA768A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55F641-EB50-400F-A95C-EBC8A5B416E0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2740673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17D3F7-6887-7A96-A107-8FFBB8F88B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L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392281F-8CE5-EEDE-B622-B2282C0409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D35378-7E9D-415D-8A4A-242D58E9B4BE}" type="datetimeFigureOut">
              <a:rPr lang="en-IL" smtClean="0"/>
              <a:t>08/11/2024</a:t>
            </a:fld>
            <a:endParaRPr lang="en-IL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B5AD02F-1682-BFE5-A460-B686058D7E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9D29571-5C7B-A659-E742-FB880B29E8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55F641-EB50-400F-A95C-EBC8A5B416E0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7461057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2B37408-F514-9DE7-AE30-8060E9605A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D35378-7E9D-415D-8A4A-242D58E9B4BE}" type="datetimeFigureOut">
              <a:rPr lang="en-IL" smtClean="0"/>
              <a:t>08/11/2024</a:t>
            </a:fld>
            <a:endParaRPr lang="en-IL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285130F-7CCF-8AE5-A27A-E3CE0F5E4F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C1333A4-F6AE-0EEA-D0CD-D2EC878EA7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55F641-EB50-400F-A95C-EBC8A5B416E0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108992978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BEBB50-016E-000E-47E5-7A6BE1110B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788172-79DC-6DB7-744D-4B30BA4307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L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C4EB5E0-B756-9E25-64BC-A138E419570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D5203BD-4DA6-2B28-901F-CDFD8B8BCF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D35378-7E9D-415D-8A4A-242D58E9B4BE}" type="datetimeFigureOut">
              <a:rPr lang="en-IL" smtClean="0"/>
              <a:t>08/11/2024</a:t>
            </a:fld>
            <a:endParaRPr lang="en-I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47C345F-0D6B-3DAF-874B-664135C63C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AE46D3C-27F7-F315-6EBB-47E27818AE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55F641-EB50-400F-A95C-EBC8A5B416E0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12707500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B309F1-30D7-6F54-55F1-720E8AF344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L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E221DE0-D864-FC01-88A5-6B655725EC6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L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05A5170-757E-59AE-D3E6-0E051FE6EB0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E7C9D53-15EE-36B3-E626-C2BF3BCA89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D35378-7E9D-415D-8A4A-242D58E9B4BE}" type="datetimeFigureOut">
              <a:rPr lang="en-IL" smtClean="0"/>
              <a:t>08/11/2024</a:t>
            </a:fld>
            <a:endParaRPr lang="en-I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2A1ECCF-232B-6E4E-762B-9790F6E2CC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873A1F7-2E04-20C6-7113-1927FB1D94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55F641-EB50-400F-A95C-EBC8A5B416E0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19601392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8C90CA3-A6A0-B6D0-2F51-122460B13D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B5082A8-D1DE-E476-E775-823445E039B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FA0E8ED-F0E2-F571-3977-B9FCD28E377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5CD35378-7E9D-415D-8A4A-242D58E9B4BE}" type="datetimeFigureOut">
              <a:rPr lang="en-IL" smtClean="0"/>
              <a:t>08/11/2024</a:t>
            </a:fld>
            <a:endParaRPr lang="en-I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5DDAD87-F2BF-FF62-DCF6-AF9691C5F3F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I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710DEC-3304-3EB3-6828-47F30B72AF5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5E55F641-EB50-400F-A95C-EBC8A5B416E0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321751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I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54C42B-D87E-464C-421A-8FA3DEC76C7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L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BEF5534-08F9-1D42-5639-D2DB0FC9EFC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202896532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98</TotalTime>
  <Words>466</Words>
  <Application>Microsoft Office PowerPoint</Application>
  <PresentationFormat>Widescreen</PresentationFormat>
  <Paragraphs>78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Aptos</vt:lpstr>
      <vt:lpstr>Aptos Display</vt:lpstr>
      <vt:lpstr>Arial</vt:lpstr>
      <vt:lpstr>Cambria Math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Salman, Nawaf</dc:creator>
  <cp:lastModifiedBy>Salman, Nawaf</cp:lastModifiedBy>
  <cp:revision>32</cp:revision>
  <dcterms:created xsi:type="dcterms:W3CDTF">2024-11-08T13:41:23Z</dcterms:created>
  <dcterms:modified xsi:type="dcterms:W3CDTF">2024-11-08T15:21:04Z</dcterms:modified>
</cp:coreProperties>
</file>

<file path=docProps/thumbnail.jpeg>
</file>